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2"/>
  </p:notesMasterIdLst>
  <p:sldIdLst>
    <p:sldId id="856" r:id="rId6"/>
    <p:sldId id="865" r:id="rId7"/>
    <p:sldId id="916" r:id="rId8"/>
    <p:sldId id="932" r:id="rId9"/>
    <p:sldId id="289" r:id="rId10"/>
    <p:sldId id="921" r:id="rId11"/>
    <p:sldId id="926" r:id="rId12"/>
    <p:sldId id="925" r:id="rId13"/>
    <p:sldId id="927" r:id="rId14"/>
    <p:sldId id="928" r:id="rId15"/>
    <p:sldId id="913" r:id="rId16"/>
    <p:sldId id="911" r:id="rId17"/>
    <p:sldId id="931" r:id="rId18"/>
    <p:sldId id="914" r:id="rId19"/>
    <p:sldId id="933" r:id="rId20"/>
    <p:sldId id="887"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6"/>
            <p14:sldId id="865"/>
            <p14:sldId id="916"/>
            <p14:sldId id="932"/>
            <p14:sldId id="289"/>
            <p14:sldId id="921"/>
            <p14:sldId id="926"/>
            <p14:sldId id="925"/>
            <p14:sldId id="927"/>
            <p14:sldId id="928"/>
            <p14:sldId id="913"/>
            <p14:sldId id="911"/>
            <p14:sldId id="931"/>
            <p14:sldId id="914"/>
            <p14:sldId id="933"/>
            <p14:sldId id="887"/>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93444-62EE-CA4A-AA22-CD2C7E3FFD13}" v="9" dt="2020-10-13T06:22:57.39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98" autoAdjust="0"/>
    <p:restoredTop sz="95226" autoAdjust="0"/>
  </p:normalViewPr>
  <p:slideViewPr>
    <p:cSldViewPr snapToGrid="0" snapToObjects="1" showGuides="1">
      <p:cViewPr varScale="1">
        <p:scale>
          <a:sx n="40" d="100"/>
          <a:sy n="40" d="100"/>
        </p:scale>
        <p:origin x="672" y="15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Dubineanschi" userId="c7f5be1f-0c36-4eb7-88bc-8f8f3492a20c" providerId="ADAL" clId="{D3993444-62EE-CA4A-AA22-CD2C7E3FFD13}"/>
    <pc:docChg chg="custSel modSld modMainMaster">
      <pc:chgData name="Cristian Dubineanschi" userId="c7f5be1f-0c36-4eb7-88bc-8f8f3492a20c" providerId="ADAL" clId="{D3993444-62EE-CA4A-AA22-CD2C7E3FFD13}" dt="2020-10-13T06:22:57.396" v="60"/>
      <pc:docMkLst>
        <pc:docMk/>
      </pc:docMkLst>
      <pc:sldChg chg="modSp mod">
        <pc:chgData name="Cristian Dubineanschi" userId="c7f5be1f-0c36-4eb7-88bc-8f8f3492a20c" providerId="ADAL" clId="{D3993444-62EE-CA4A-AA22-CD2C7E3FFD13}" dt="2020-10-13T06:19:40.984" v="4" actId="1076"/>
        <pc:sldMkLst>
          <pc:docMk/>
          <pc:sldMk cId="460277602" sldId="855"/>
        </pc:sldMkLst>
        <pc:picChg chg="mod">
          <ac:chgData name="Cristian Dubineanschi" userId="c7f5be1f-0c36-4eb7-88bc-8f8f3492a20c" providerId="ADAL" clId="{D3993444-62EE-CA4A-AA22-CD2C7E3FFD13}" dt="2020-10-13T06:19:40.984" v="4" actId="1076"/>
          <ac:picMkLst>
            <pc:docMk/>
            <pc:sldMk cId="460277602" sldId="855"/>
            <ac:picMk id="6" creationId="{1B670370-D94D-5F44-955F-3358D098A00C}"/>
          </ac:picMkLst>
        </pc:picChg>
      </pc:sldChg>
      <pc:sldMasterChg chg="modSp mod modSldLayout">
        <pc:chgData name="Cristian Dubineanschi" userId="c7f5be1f-0c36-4eb7-88bc-8f8f3492a20c" providerId="ADAL" clId="{D3993444-62EE-CA4A-AA22-CD2C7E3FFD13}" dt="2020-10-13T06:22:57.396" v="60"/>
        <pc:sldMasterMkLst>
          <pc:docMk/>
          <pc:sldMasterMk cId="0" sldId="2147483648"/>
        </pc:sldMasterMkLst>
        <pc:spChg chg="mod">
          <ac:chgData name="Cristian Dubineanschi" userId="c7f5be1f-0c36-4eb7-88bc-8f8f3492a20c" providerId="ADAL" clId="{D3993444-62EE-CA4A-AA22-CD2C7E3FFD13}" dt="2020-10-13T06:21:26.192" v="31" actId="20577"/>
          <ac:spMkLst>
            <pc:docMk/>
            <pc:sldMasterMk cId="0" sldId="2147483648"/>
            <ac:spMk id="4" creationId="{00000000-0000-0000-0000-000000000000}"/>
          </ac:spMkLst>
        </pc:spChg>
        <pc:sldLayoutChg chg="modSp mod">
          <pc:chgData name="Cristian Dubineanschi" userId="c7f5be1f-0c36-4eb7-88bc-8f8f3492a20c" providerId="ADAL" clId="{D3993444-62EE-CA4A-AA22-CD2C7E3FFD13}" dt="2020-10-13T06:20:57.703" v="11" actId="1076"/>
          <pc:sldLayoutMkLst>
            <pc:docMk/>
            <pc:sldMasterMk cId="0" sldId="2147483648"/>
            <pc:sldLayoutMk cId="0" sldId="2147483649"/>
          </pc:sldLayoutMkLst>
          <pc:picChg chg="mod">
            <ac:chgData name="Cristian Dubineanschi" userId="c7f5be1f-0c36-4eb7-88bc-8f8f3492a20c" providerId="ADAL" clId="{D3993444-62EE-CA4A-AA22-CD2C7E3FFD13}" dt="2020-10-13T06:20:57.703" v="11" actId="1076"/>
            <ac:picMkLst>
              <pc:docMk/>
              <pc:sldMasterMk cId="0" sldId="2147483648"/>
              <pc:sldLayoutMk cId="0" sldId="2147483649"/>
              <ac:picMk id="5" creationId="{431AE6B6-2749-4F4B-A8C6-FD86D59059EE}"/>
            </ac:picMkLst>
          </pc:picChg>
        </pc:sldLayoutChg>
        <pc:sldLayoutChg chg="addSp delSp modSp mod">
          <pc:chgData name="Cristian Dubineanschi" userId="c7f5be1f-0c36-4eb7-88bc-8f8f3492a20c" providerId="ADAL" clId="{D3993444-62EE-CA4A-AA22-CD2C7E3FFD13}" dt="2020-10-13T06:21:14.432" v="22" actId="20577"/>
          <pc:sldLayoutMkLst>
            <pc:docMk/>
            <pc:sldMasterMk cId="0" sldId="2147483648"/>
            <pc:sldLayoutMk cId="0" sldId="2147483650"/>
          </pc:sldLayoutMkLst>
          <pc:spChg chg="mod">
            <ac:chgData name="Cristian Dubineanschi" userId="c7f5be1f-0c36-4eb7-88bc-8f8f3492a20c" providerId="ADAL" clId="{D3993444-62EE-CA4A-AA22-CD2C7E3FFD13}" dt="2020-10-13T06:21:14.432" v="22" actId="20577"/>
            <ac:spMkLst>
              <pc:docMk/>
              <pc:sldMasterMk cId="0" sldId="2147483648"/>
              <pc:sldLayoutMk cId="0" sldId="2147483650"/>
              <ac:spMk id="21" creationId="{00000000-0000-0000-0000-000000000000}"/>
            </ac:spMkLst>
          </pc:spChg>
          <pc:picChg chg="del">
            <ac:chgData name="Cristian Dubineanschi" userId="c7f5be1f-0c36-4eb7-88bc-8f8f3492a20c" providerId="ADAL" clId="{D3993444-62EE-CA4A-AA22-CD2C7E3FFD13}" dt="2020-10-13T06:21:04.044" v="12" actId="478"/>
            <ac:picMkLst>
              <pc:docMk/>
              <pc:sldMasterMk cId="0" sldId="2147483648"/>
              <pc:sldLayoutMk cId="0" sldId="2147483650"/>
              <ac:picMk id="5" creationId="{0512AECA-8F1C-3C42-A79F-9D713F92785F}"/>
            </ac:picMkLst>
          </pc:picChg>
          <pc:picChg chg="add mod">
            <ac:chgData name="Cristian Dubineanschi" userId="c7f5be1f-0c36-4eb7-88bc-8f8f3492a20c" providerId="ADAL" clId="{D3993444-62EE-CA4A-AA22-CD2C7E3FFD13}" dt="2020-10-13T06:21:04.546" v="13"/>
            <ac:picMkLst>
              <pc:docMk/>
              <pc:sldMasterMk cId="0" sldId="2147483648"/>
              <pc:sldLayoutMk cId="0" sldId="2147483650"/>
              <ac:picMk id="6" creationId="{362367F0-A0A5-A44F-913B-25E7FB5FF81F}"/>
            </ac:picMkLst>
          </pc:picChg>
        </pc:sldLayoutChg>
        <pc:sldLayoutChg chg="addSp delSp modSp mod">
          <pc:chgData name="Cristian Dubineanschi" userId="c7f5be1f-0c36-4eb7-88bc-8f8f3492a20c" providerId="ADAL" clId="{D3993444-62EE-CA4A-AA22-CD2C7E3FFD13}" dt="2020-10-13T06:21:44.848" v="42" actId="20577"/>
          <pc:sldLayoutMkLst>
            <pc:docMk/>
            <pc:sldMasterMk cId="0" sldId="2147483648"/>
            <pc:sldLayoutMk cId="0" sldId="2147483652"/>
          </pc:sldLayoutMkLst>
          <pc:spChg chg="mod">
            <ac:chgData name="Cristian Dubineanschi" userId="c7f5be1f-0c36-4eb7-88bc-8f8f3492a20c" providerId="ADAL" clId="{D3993444-62EE-CA4A-AA22-CD2C7E3FFD13}" dt="2020-10-13T06:21:44.848" v="42" actId="20577"/>
            <ac:spMkLst>
              <pc:docMk/>
              <pc:sldMasterMk cId="0" sldId="2147483648"/>
              <pc:sldLayoutMk cId="0" sldId="2147483652"/>
              <ac:spMk id="40" creationId="{00000000-0000-0000-0000-000000000000}"/>
            </ac:spMkLst>
          </pc:spChg>
          <pc:picChg chg="add mod">
            <ac:chgData name="Cristian Dubineanschi" userId="c7f5be1f-0c36-4eb7-88bc-8f8f3492a20c" providerId="ADAL" clId="{D3993444-62EE-CA4A-AA22-CD2C7E3FFD13}" dt="2020-10-13T06:21:38.410" v="33"/>
            <ac:picMkLst>
              <pc:docMk/>
              <pc:sldMasterMk cId="0" sldId="2147483648"/>
              <pc:sldLayoutMk cId="0" sldId="2147483652"/>
              <ac:picMk id="6" creationId="{63CF37CA-AD40-AB4E-B46F-778E78F46AED}"/>
            </ac:picMkLst>
          </pc:picChg>
          <pc:picChg chg="del">
            <ac:chgData name="Cristian Dubineanschi" userId="c7f5be1f-0c36-4eb7-88bc-8f8f3492a20c" providerId="ADAL" clId="{D3993444-62EE-CA4A-AA22-CD2C7E3FFD13}" dt="2020-10-13T06:21:37.592" v="32" actId="478"/>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D3993444-62EE-CA4A-AA22-CD2C7E3FFD13}" dt="2020-10-13T06:22:22.074" v="54" actId="14826"/>
          <pc:sldLayoutMkLst>
            <pc:docMk/>
            <pc:sldMasterMk cId="0" sldId="2147483648"/>
            <pc:sldLayoutMk cId="0" sldId="2147483655"/>
          </pc:sldLayoutMkLst>
          <pc:spChg chg="mod">
            <ac:chgData name="Cristian Dubineanschi" userId="c7f5be1f-0c36-4eb7-88bc-8f8f3492a20c" providerId="ADAL" clId="{D3993444-62EE-CA4A-AA22-CD2C7E3FFD13}" dt="2020-10-13T06:21:54.036" v="51" actId="20577"/>
            <ac:spMkLst>
              <pc:docMk/>
              <pc:sldMasterMk cId="0" sldId="2147483648"/>
              <pc:sldLayoutMk cId="0" sldId="2147483655"/>
              <ac:spMk id="69" creationId="{00000000-0000-0000-0000-000000000000}"/>
            </ac:spMkLst>
          </pc:spChg>
          <pc:picChg chg="del">
            <ac:chgData name="Cristian Dubineanschi" userId="c7f5be1f-0c36-4eb7-88bc-8f8f3492a20c" providerId="ADAL" clId="{D3993444-62EE-CA4A-AA22-CD2C7E3FFD13}" dt="2020-10-13T06:22:01.702" v="52" actId="478"/>
            <ac:picMkLst>
              <pc:docMk/>
              <pc:sldMasterMk cId="0" sldId="2147483648"/>
              <pc:sldLayoutMk cId="0" sldId="2147483655"/>
              <ac:picMk id="8" creationId="{20DB3016-9EC0-E742-BFCC-656E60305A13}"/>
            </ac:picMkLst>
          </pc:picChg>
          <pc:picChg chg="add mod">
            <ac:chgData name="Cristian Dubineanschi" userId="c7f5be1f-0c36-4eb7-88bc-8f8f3492a20c" providerId="ADAL" clId="{D3993444-62EE-CA4A-AA22-CD2C7E3FFD13}" dt="2020-10-13T06:22:22.074" v="54" actId="14826"/>
            <ac:picMkLst>
              <pc:docMk/>
              <pc:sldMasterMk cId="0" sldId="2147483648"/>
              <pc:sldLayoutMk cId="0" sldId="2147483655"/>
              <ac:picMk id="9" creationId="{F13DC61F-A6DA-2E49-B395-4CFE2C026A46}"/>
            </ac:picMkLst>
          </pc:picChg>
        </pc:sldLayoutChg>
        <pc:sldLayoutChg chg="addSp delSp modSp mod">
          <pc:chgData name="Cristian Dubineanschi" userId="c7f5be1f-0c36-4eb7-88bc-8f8f3492a20c" providerId="ADAL" clId="{D3993444-62EE-CA4A-AA22-CD2C7E3FFD13}" dt="2020-10-13T06:22:39.490" v="56"/>
          <pc:sldLayoutMkLst>
            <pc:docMk/>
            <pc:sldMasterMk cId="0" sldId="2147483648"/>
            <pc:sldLayoutMk cId="0" sldId="2147483657"/>
          </pc:sldLayoutMkLst>
          <pc:picChg chg="add mod">
            <ac:chgData name="Cristian Dubineanschi" userId="c7f5be1f-0c36-4eb7-88bc-8f8f3492a20c" providerId="ADAL" clId="{D3993444-62EE-CA4A-AA22-CD2C7E3FFD13}" dt="2020-10-13T06:22:39.490" v="56"/>
            <ac:picMkLst>
              <pc:docMk/>
              <pc:sldMasterMk cId="0" sldId="2147483648"/>
              <pc:sldLayoutMk cId="0" sldId="2147483657"/>
              <ac:picMk id="6" creationId="{C359D550-1FBD-5844-A276-3BBC8F31DDBE}"/>
            </ac:picMkLst>
          </pc:picChg>
          <pc:picChg chg="del">
            <ac:chgData name="Cristian Dubineanschi" userId="c7f5be1f-0c36-4eb7-88bc-8f8f3492a20c" providerId="ADAL" clId="{D3993444-62EE-CA4A-AA22-CD2C7E3FFD13}" dt="2020-10-13T06:22:39.144" v="55" actId="478"/>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D3993444-62EE-CA4A-AA22-CD2C7E3FFD13}" dt="2020-10-13T06:22:51.620" v="58"/>
          <pc:sldLayoutMkLst>
            <pc:docMk/>
            <pc:sldMasterMk cId="0" sldId="2147483648"/>
            <pc:sldLayoutMk cId="1492466279" sldId="2147483659"/>
          </pc:sldLayoutMkLst>
          <pc:picChg chg="add mod">
            <ac:chgData name="Cristian Dubineanschi" userId="c7f5be1f-0c36-4eb7-88bc-8f8f3492a20c" providerId="ADAL" clId="{D3993444-62EE-CA4A-AA22-CD2C7E3FFD13}" dt="2020-10-13T06:22:51.620" v="58"/>
            <ac:picMkLst>
              <pc:docMk/>
              <pc:sldMasterMk cId="0" sldId="2147483648"/>
              <pc:sldLayoutMk cId="1492466279" sldId="2147483659"/>
              <ac:picMk id="3" creationId="{5AFBB56E-9FCC-654A-BA50-AF4A64A420DD}"/>
            </ac:picMkLst>
          </pc:picChg>
          <pc:picChg chg="del">
            <ac:chgData name="Cristian Dubineanschi" userId="c7f5be1f-0c36-4eb7-88bc-8f8f3492a20c" providerId="ADAL" clId="{D3993444-62EE-CA4A-AA22-CD2C7E3FFD13}" dt="2020-10-13T06:22:51.236" v="57" actId="478"/>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D3993444-62EE-CA4A-AA22-CD2C7E3FFD13}" dt="2020-10-13T06:22:57.396" v="60"/>
          <pc:sldLayoutMkLst>
            <pc:docMk/>
            <pc:sldMasterMk cId="0" sldId="2147483648"/>
            <pc:sldLayoutMk cId="2697321429" sldId="2147483660"/>
          </pc:sldLayoutMkLst>
          <pc:picChg chg="add mod">
            <ac:chgData name="Cristian Dubineanschi" userId="c7f5be1f-0c36-4eb7-88bc-8f8f3492a20c" providerId="ADAL" clId="{D3993444-62EE-CA4A-AA22-CD2C7E3FFD13}" dt="2020-10-13T06:22:57.396" v="60"/>
            <ac:picMkLst>
              <pc:docMk/>
              <pc:sldMasterMk cId="0" sldId="2147483648"/>
              <pc:sldLayoutMk cId="2697321429" sldId="2147483660"/>
              <ac:picMk id="5" creationId="{883C5F5F-2366-5749-B5CD-681B99B6F3F0}"/>
            </ac:picMkLst>
          </pc:picChg>
          <pc:picChg chg="del">
            <ac:chgData name="Cristian Dubineanschi" userId="c7f5be1f-0c36-4eb7-88bc-8f8f3492a20c" providerId="ADAL" clId="{D3993444-62EE-CA4A-AA22-CD2C7E3FFD13}" dt="2020-10-13T06:22:57.053" v="59" actId="478"/>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A44C13B0-2D76-9745-8027-4DB06D54348E}"/>
    <pc:docChg chg="undo custSel addSld modSld sldOrd modMainMaster">
      <pc:chgData name="Cristian Dubineanschi" userId="c7f5be1f-0c36-4eb7-88bc-8f8f3492a20c" providerId="ADAL" clId="{A44C13B0-2D76-9745-8027-4DB06D54348E}" dt="2020-09-25T08:21:41.067" v="81" actId="20578"/>
      <pc:docMkLst>
        <pc:docMk/>
      </pc:docMkLst>
      <pc:sldChg chg="modSp mod">
        <pc:chgData name="Cristian Dubineanschi" userId="c7f5be1f-0c36-4eb7-88bc-8f8f3492a20c" providerId="ADAL" clId="{A44C13B0-2D76-9745-8027-4DB06D54348E}" dt="2020-09-25T07:54:44.279" v="7" actId="1076"/>
        <pc:sldMkLst>
          <pc:docMk/>
          <pc:sldMk cId="460277602" sldId="855"/>
        </pc:sldMkLst>
        <pc:picChg chg="mod">
          <ac:chgData name="Cristian Dubineanschi" userId="c7f5be1f-0c36-4eb7-88bc-8f8f3492a20c" providerId="ADAL" clId="{A44C13B0-2D76-9745-8027-4DB06D54348E}" dt="2020-09-25T07:54:44.279" v="7" actId="1076"/>
          <ac:picMkLst>
            <pc:docMk/>
            <pc:sldMk cId="460277602" sldId="855"/>
            <ac:picMk id="6" creationId="{1B670370-D94D-5F44-955F-3358D098A00C}"/>
          </ac:picMkLst>
        </pc:picChg>
      </pc:sldChg>
      <pc:sldChg chg="add ord">
        <pc:chgData name="Cristian Dubineanschi" userId="c7f5be1f-0c36-4eb7-88bc-8f8f3492a20c" providerId="ADAL" clId="{A44C13B0-2D76-9745-8027-4DB06D54348E}" dt="2020-09-25T08:21:41.067" v="81" actId="20578"/>
        <pc:sldMkLst>
          <pc:docMk/>
          <pc:sldMk cId="2951657864" sldId="857"/>
        </pc:sldMkLst>
      </pc:sldChg>
      <pc:sldMasterChg chg="modSp mod modSldLayout">
        <pc:chgData name="Cristian Dubineanschi" userId="c7f5be1f-0c36-4eb7-88bc-8f8f3492a20c" providerId="ADAL" clId="{A44C13B0-2D76-9745-8027-4DB06D54348E}" dt="2020-09-25T08:01:27.302" v="79"/>
        <pc:sldMasterMkLst>
          <pc:docMk/>
          <pc:sldMasterMk cId="0" sldId="2147483648"/>
        </pc:sldMasterMkLst>
        <pc:spChg chg="mod">
          <ac:chgData name="Cristian Dubineanschi" userId="c7f5be1f-0c36-4eb7-88bc-8f8f3492a20c" providerId="ADAL" clId="{A44C13B0-2D76-9745-8027-4DB06D54348E}" dt="2020-09-25T07:56:34.819" v="35" actId="20577"/>
          <ac:spMkLst>
            <pc:docMk/>
            <pc:sldMasterMk cId="0" sldId="2147483648"/>
            <ac:spMk id="4" creationId="{00000000-0000-0000-0000-000000000000}"/>
          </ac:spMkLst>
        </pc:spChg>
        <pc:sldLayoutChg chg="addSp delSp modSp mod">
          <pc:chgData name="Cristian Dubineanschi" userId="c7f5be1f-0c36-4eb7-88bc-8f8f3492a20c" providerId="ADAL" clId="{A44C13B0-2D76-9745-8027-4DB06D54348E}" dt="2020-09-25T07:57:52.208" v="65"/>
          <pc:sldLayoutMkLst>
            <pc:docMk/>
            <pc:sldMasterMk cId="0" sldId="2147483648"/>
            <pc:sldLayoutMk cId="0" sldId="2147483649"/>
          </pc:sldLayoutMkLst>
          <pc:picChg chg="del mod">
            <ac:chgData name="Cristian Dubineanschi" userId="c7f5be1f-0c36-4eb7-88bc-8f8f3492a20c" providerId="ADAL" clId="{A44C13B0-2D76-9745-8027-4DB06D54348E}" dt="2020-09-25T07:57:46.979" v="64" actId="478"/>
            <ac:picMkLst>
              <pc:docMk/>
              <pc:sldMasterMk cId="0" sldId="2147483648"/>
              <pc:sldLayoutMk cId="0" sldId="2147483649"/>
              <ac:picMk id="3" creationId="{BABDD916-76D6-9A4F-8916-73B2E5EFC1D2}"/>
            </ac:picMkLst>
          </pc:picChg>
          <pc:picChg chg="add mod">
            <ac:chgData name="Cristian Dubineanschi" userId="c7f5be1f-0c36-4eb7-88bc-8f8f3492a20c" providerId="ADAL" clId="{A44C13B0-2D76-9745-8027-4DB06D54348E}" dt="2020-09-25T07:57:52.208" v="65"/>
            <ac:picMkLst>
              <pc:docMk/>
              <pc:sldMasterMk cId="0" sldId="2147483648"/>
              <pc:sldLayoutMk cId="0" sldId="2147483649"/>
              <ac:picMk id="5" creationId="{431AE6B6-2749-4F4B-A8C6-FD86D59059EE}"/>
            </ac:picMkLst>
          </pc:picChg>
        </pc:sldLayoutChg>
        <pc:sldLayoutChg chg="modSp mod">
          <pc:chgData name="Cristian Dubineanschi" userId="c7f5be1f-0c36-4eb7-88bc-8f8f3492a20c" providerId="ADAL" clId="{A44C13B0-2D76-9745-8027-4DB06D54348E}" dt="2020-09-25T07:57:40.220" v="62" actId="1076"/>
          <pc:sldLayoutMkLst>
            <pc:docMk/>
            <pc:sldMasterMk cId="0" sldId="2147483648"/>
            <pc:sldLayoutMk cId="0" sldId="2147483650"/>
          </pc:sldLayoutMkLst>
          <pc:spChg chg="mod">
            <ac:chgData name="Cristian Dubineanschi" userId="c7f5be1f-0c36-4eb7-88bc-8f8f3492a20c" providerId="ADAL" clId="{A44C13B0-2D76-9745-8027-4DB06D54348E}" dt="2020-09-25T07:56:18.064" v="23" actId="20577"/>
            <ac:spMkLst>
              <pc:docMk/>
              <pc:sldMasterMk cId="0" sldId="2147483648"/>
              <pc:sldLayoutMk cId="0" sldId="2147483650"/>
              <ac:spMk id="21" creationId="{00000000-0000-0000-0000-000000000000}"/>
            </ac:spMkLst>
          </pc:spChg>
          <pc:picChg chg="mod">
            <ac:chgData name="Cristian Dubineanschi" userId="c7f5be1f-0c36-4eb7-88bc-8f8f3492a20c" providerId="ADAL" clId="{A44C13B0-2D76-9745-8027-4DB06D54348E}" dt="2020-09-25T07:57:40.220" v="62" actId="1076"/>
            <ac:picMkLst>
              <pc:docMk/>
              <pc:sldMasterMk cId="0" sldId="2147483648"/>
              <pc:sldLayoutMk cId="0" sldId="2147483650"/>
              <ac:picMk id="5" creationId="{0512AECA-8F1C-3C42-A79F-9D713F92785F}"/>
            </ac:picMkLst>
          </pc:picChg>
        </pc:sldLayoutChg>
        <pc:sldLayoutChg chg="addSp delSp modSp mod">
          <pc:chgData name="Cristian Dubineanschi" userId="c7f5be1f-0c36-4eb7-88bc-8f8f3492a20c" providerId="ADAL" clId="{A44C13B0-2D76-9745-8027-4DB06D54348E}" dt="2020-09-25T07:57:55.932" v="67"/>
          <pc:sldLayoutMkLst>
            <pc:docMk/>
            <pc:sldMasterMk cId="0" sldId="2147483648"/>
            <pc:sldLayoutMk cId="0" sldId="2147483652"/>
          </pc:sldLayoutMkLst>
          <pc:spChg chg="mod">
            <ac:chgData name="Cristian Dubineanschi" userId="c7f5be1f-0c36-4eb7-88bc-8f8f3492a20c" providerId="ADAL" clId="{A44C13B0-2D76-9745-8027-4DB06D54348E}" dt="2020-09-25T07:56:57.662" v="46"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A44C13B0-2D76-9745-8027-4DB06D54348E}" dt="2020-09-25T07:57:55.439" v="66" actId="478"/>
            <ac:picMkLst>
              <pc:docMk/>
              <pc:sldMasterMk cId="0" sldId="2147483648"/>
              <pc:sldLayoutMk cId="0" sldId="2147483652"/>
              <ac:picMk id="6" creationId="{9B49FFD8-93BE-FF41-B7BE-20F4AD86041B}"/>
            </ac:picMkLst>
          </pc:picChg>
          <pc:picChg chg="add mod">
            <ac:chgData name="Cristian Dubineanschi" userId="c7f5be1f-0c36-4eb7-88bc-8f8f3492a20c" providerId="ADAL" clId="{A44C13B0-2D76-9745-8027-4DB06D54348E}" dt="2020-09-25T07:57:55.932" v="67"/>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A44C13B0-2D76-9745-8027-4DB06D54348E}" dt="2020-09-25T08:01:21.695" v="77" actId="478"/>
          <pc:sldLayoutMkLst>
            <pc:docMk/>
            <pc:sldMasterMk cId="0" sldId="2147483648"/>
            <pc:sldLayoutMk cId="0" sldId="2147483655"/>
          </pc:sldLayoutMkLst>
          <pc:spChg chg="mod">
            <ac:chgData name="Cristian Dubineanschi" userId="c7f5be1f-0c36-4eb7-88bc-8f8f3492a20c" providerId="ADAL" clId="{A44C13B0-2D76-9745-8027-4DB06D54348E}" dt="2020-09-25T07:57:16.414" v="60" actId="20577"/>
            <ac:spMkLst>
              <pc:docMk/>
              <pc:sldMasterMk cId="0" sldId="2147483648"/>
              <pc:sldLayoutMk cId="0" sldId="2147483655"/>
              <ac:spMk id="69" creationId="{00000000-0000-0000-0000-000000000000}"/>
            </ac:spMkLst>
          </pc:spChg>
          <pc:picChg chg="del mod">
            <ac:chgData name="Cristian Dubineanschi" userId="c7f5be1f-0c36-4eb7-88bc-8f8f3492a20c" providerId="ADAL" clId="{A44C13B0-2D76-9745-8027-4DB06D54348E}" dt="2020-09-25T08:01:21.695" v="77" actId="478"/>
            <ac:picMkLst>
              <pc:docMk/>
              <pc:sldMasterMk cId="0" sldId="2147483648"/>
              <pc:sldLayoutMk cId="0" sldId="2147483655"/>
              <ac:picMk id="6" creationId="{87FF141D-63CA-184D-BAE7-8529E8E734A4}"/>
            </ac:picMkLst>
          </pc:picChg>
          <pc:picChg chg="add mod">
            <ac:chgData name="Cristian Dubineanschi" userId="c7f5be1f-0c36-4eb7-88bc-8f8f3492a20c" providerId="ADAL" clId="{A44C13B0-2D76-9745-8027-4DB06D54348E}" dt="2020-09-25T08:01:19.728" v="76" actId="14826"/>
            <ac:picMkLst>
              <pc:docMk/>
              <pc:sldMasterMk cId="0" sldId="2147483648"/>
              <pc:sldLayoutMk cId="0" sldId="2147483655"/>
              <ac:picMk id="8" creationId="{20DB3016-9EC0-E742-BFCC-656E60305A13}"/>
            </ac:picMkLst>
          </pc:picChg>
        </pc:sldLayoutChg>
        <pc:sldLayoutChg chg="addSp delSp modSp mod">
          <pc:chgData name="Cristian Dubineanschi" userId="c7f5be1f-0c36-4eb7-88bc-8f8f3492a20c" providerId="ADAL" clId="{A44C13B0-2D76-9745-8027-4DB06D54348E}" dt="2020-09-25T08:01:27.302" v="79"/>
          <pc:sldLayoutMkLst>
            <pc:docMk/>
            <pc:sldMasterMk cId="0" sldId="2147483648"/>
            <pc:sldLayoutMk cId="0" sldId="2147483657"/>
          </pc:sldLayoutMkLst>
          <pc:picChg chg="del mod">
            <ac:chgData name="Cristian Dubineanschi" userId="c7f5be1f-0c36-4eb7-88bc-8f8f3492a20c" providerId="ADAL" clId="{A44C13B0-2D76-9745-8027-4DB06D54348E}" dt="2020-09-25T08:01:26.690" v="78" actId="478"/>
            <ac:picMkLst>
              <pc:docMk/>
              <pc:sldMasterMk cId="0" sldId="2147483648"/>
              <pc:sldLayoutMk cId="0" sldId="2147483657"/>
              <ac:picMk id="6" creationId="{E41B7131-893E-5945-A6CF-4B41D935F078}"/>
            </ac:picMkLst>
          </pc:picChg>
          <pc:picChg chg="add mod">
            <ac:chgData name="Cristian Dubineanschi" userId="c7f5be1f-0c36-4eb7-88bc-8f8f3492a20c" providerId="ADAL" clId="{A44C13B0-2D76-9745-8027-4DB06D54348E}" dt="2020-09-25T08:01:27.302" v="79"/>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A44C13B0-2D76-9745-8027-4DB06D54348E}" dt="2020-09-25T07:58:06.627" v="69"/>
          <pc:sldLayoutMkLst>
            <pc:docMk/>
            <pc:sldMasterMk cId="0" sldId="2147483648"/>
            <pc:sldLayoutMk cId="1492466279" sldId="2147483659"/>
          </pc:sldLayoutMkLst>
          <pc:picChg chg="del">
            <ac:chgData name="Cristian Dubineanschi" userId="c7f5be1f-0c36-4eb7-88bc-8f8f3492a20c" providerId="ADAL" clId="{A44C13B0-2D76-9745-8027-4DB06D54348E}" dt="2020-09-25T07:58:06.084" v="68" actId="478"/>
            <ac:picMkLst>
              <pc:docMk/>
              <pc:sldMasterMk cId="0" sldId="2147483648"/>
              <pc:sldLayoutMk cId="1492466279" sldId="2147483659"/>
              <ac:picMk id="3" creationId="{26C045BA-244C-3443-B110-AC1CC053E913}"/>
            </ac:picMkLst>
          </pc:picChg>
          <pc:picChg chg="add mod">
            <ac:chgData name="Cristian Dubineanschi" userId="c7f5be1f-0c36-4eb7-88bc-8f8f3492a20c" providerId="ADAL" clId="{A44C13B0-2D76-9745-8027-4DB06D54348E}" dt="2020-09-25T07:58:06.627" v="69"/>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A44C13B0-2D76-9745-8027-4DB06D54348E}" dt="2020-09-25T07:58:11.273" v="71"/>
          <pc:sldLayoutMkLst>
            <pc:docMk/>
            <pc:sldMasterMk cId="0" sldId="2147483648"/>
            <pc:sldLayoutMk cId="2697321429" sldId="2147483660"/>
          </pc:sldLayoutMkLst>
          <pc:picChg chg="del">
            <ac:chgData name="Cristian Dubineanschi" userId="c7f5be1f-0c36-4eb7-88bc-8f8f3492a20c" providerId="ADAL" clId="{A44C13B0-2D76-9745-8027-4DB06D54348E}" dt="2020-09-25T07:58:10.662" v="70" actId="478"/>
            <ac:picMkLst>
              <pc:docMk/>
              <pc:sldMasterMk cId="0" sldId="2147483648"/>
              <pc:sldLayoutMk cId="2697321429" sldId="2147483660"/>
              <ac:picMk id="5" creationId="{AFB0B7F9-ECE4-1747-93C6-DBB055E86874}"/>
            </ac:picMkLst>
          </pc:picChg>
          <pc:picChg chg="add mod">
            <ac:chgData name="Cristian Dubineanschi" userId="c7f5be1f-0c36-4eb7-88bc-8f8f3492a20c" providerId="ADAL" clId="{A44C13B0-2D76-9745-8027-4DB06D54348E}" dt="2020-09-25T07:58:11.273" v="71"/>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1EE3E6BF-FB6F-C54A-936A-3CE72A9BDE64}"/>
    <pc:docChg chg="undo custSel modSld modMainMaster">
      <pc:chgData name="Cristian Dubineanschi" userId="c7f5be1f-0c36-4eb7-88bc-8f8f3492a20c" providerId="ADAL" clId="{1EE3E6BF-FB6F-C54A-936A-3CE72A9BDE64}" dt="2020-07-27T09:51:02.463" v="203" actId="478"/>
      <pc:docMkLst>
        <pc:docMk/>
      </pc:docMkLst>
      <pc:sldChg chg="delSp modSp mod">
        <pc:chgData name="Cristian Dubineanschi" userId="c7f5be1f-0c36-4eb7-88bc-8f8f3492a20c" providerId="ADAL" clId="{1EE3E6BF-FB6F-C54A-936A-3CE72A9BDE64}" dt="2020-07-27T09:49:22.751" v="197" actId="20577"/>
        <pc:sldMkLst>
          <pc:docMk/>
          <pc:sldMk cId="0" sldId="273"/>
        </pc:sldMkLst>
        <pc:spChg chg="mod">
          <ac:chgData name="Cristian Dubineanschi" userId="c7f5be1f-0c36-4eb7-88bc-8f8f3492a20c" providerId="ADAL" clId="{1EE3E6BF-FB6F-C54A-936A-3CE72A9BDE64}" dt="2020-07-27T09:49:09.305" v="192" actId="14100"/>
          <ac:spMkLst>
            <pc:docMk/>
            <pc:sldMk cId="0" sldId="273"/>
            <ac:spMk id="429" creationId="{00000000-0000-0000-0000-000000000000}"/>
          </ac:spMkLst>
        </pc:spChg>
        <pc:spChg chg="mod">
          <ac:chgData name="Cristian Dubineanschi" userId="c7f5be1f-0c36-4eb7-88bc-8f8f3492a20c" providerId="ADAL" clId="{1EE3E6BF-FB6F-C54A-936A-3CE72A9BDE64}" dt="2020-07-27T09:49:22.751" v="197" actId="20577"/>
          <ac:spMkLst>
            <pc:docMk/>
            <pc:sldMk cId="0" sldId="273"/>
            <ac:spMk id="430" creationId="{00000000-0000-0000-0000-000000000000}"/>
          </ac:spMkLst>
        </pc:spChg>
        <pc:picChg chg="del">
          <ac:chgData name="Cristian Dubineanschi" userId="c7f5be1f-0c36-4eb7-88bc-8f8f3492a20c" providerId="ADAL" clId="{1EE3E6BF-FB6F-C54A-936A-3CE72A9BDE64}" dt="2020-07-27T09:38:24.943" v="9" actId="478"/>
          <ac:picMkLst>
            <pc:docMk/>
            <pc:sldMk cId="0" sldId="273"/>
            <ac:picMk id="6" creationId="{7BBA7085-98BE-A047-8210-A2AD20A52C90}"/>
          </ac:picMkLst>
        </pc:picChg>
      </pc:sldChg>
      <pc:sldChg chg="addSp delSp modSp mod">
        <pc:chgData name="Cristian Dubineanschi" userId="c7f5be1f-0c36-4eb7-88bc-8f8f3492a20c" providerId="ADAL" clId="{1EE3E6BF-FB6F-C54A-936A-3CE72A9BDE64}" dt="2020-07-27T09:50:35.722" v="201" actId="1076"/>
        <pc:sldMkLst>
          <pc:docMk/>
          <pc:sldMk cId="460277602" sldId="855"/>
        </pc:sldMkLst>
        <pc:picChg chg="del">
          <ac:chgData name="Cristian Dubineanschi" userId="c7f5be1f-0c36-4eb7-88bc-8f8f3492a20c" providerId="ADAL" clId="{1EE3E6BF-FB6F-C54A-936A-3CE72A9BDE64}" dt="2020-07-27T09:37:49.746" v="0" actId="478"/>
          <ac:picMkLst>
            <pc:docMk/>
            <pc:sldMk cId="460277602" sldId="855"/>
            <ac:picMk id="2" creationId="{C13D6B0D-F0A5-4742-9FDA-97D681F90779}"/>
          </ac:picMkLst>
        </pc:picChg>
        <pc:picChg chg="add del mod">
          <ac:chgData name="Cristian Dubineanschi" userId="c7f5be1f-0c36-4eb7-88bc-8f8f3492a20c" providerId="ADAL" clId="{1EE3E6BF-FB6F-C54A-936A-3CE72A9BDE64}" dt="2020-07-27T09:37:58.232" v="5"/>
          <ac:picMkLst>
            <pc:docMk/>
            <pc:sldMk cId="460277602" sldId="855"/>
            <ac:picMk id="4" creationId="{DB40F809-4146-A84A-ACA7-DE435A76D3C5}"/>
          </ac:picMkLst>
        </pc:picChg>
        <pc:picChg chg="add mod">
          <ac:chgData name="Cristian Dubineanschi" userId="c7f5be1f-0c36-4eb7-88bc-8f8f3492a20c" providerId="ADAL" clId="{1EE3E6BF-FB6F-C54A-936A-3CE72A9BDE64}" dt="2020-07-27T09:50:35.722" v="201" actId="1076"/>
          <ac:picMkLst>
            <pc:docMk/>
            <pc:sldMk cId="460277602" sldId="855"/>
            <ac:picMk id="6" creationId="{1B670370-D94D-5F44-955F-3358D098A00C}"/>
          </ac:picMkLst>
        </pc:picChg>
      </pc:sldChg>
      <pc:sldChg chg="delSp modSp mod">
        <pc:chgData name="Cristian Dubineanschi" userId="c7f5be1f-0c36-4eb7-88bc-8f8f3492a20c" providerId="ADAL" clId="{1EE3E6BF-FB6F-C54A-936A-3CE72A9BDE64}" dt="2020-07-27T09:51:02.463" v="203" actId="478"/>
        <pc:sldMkLst>
          <pc:docMk/>
          <pc:sldMk cId="3175711966" sldId="856"/>
        </pc:sldMkLst>
        <pc:spChg chg="mod">
          <ac:chgData name="Cristian Dubineanschi" userId="c7f5be1f-0c36-4eb7-88bc-8f8f3492a20c" providerId="ADAL" clId="{1EE3E6BF-FB6F-C54A-936A-3CE72A9BDE64}" dt="2020-07-27T09:48:51.008" v="169" actId="20577"/>
          <ac:spMkLst>
            <pc:docMk/>
            <pc:sldMk cId="3175711966" sldId="856"/>
            <ac:spMk id="4" creationId="{8E0DF588-9C91-3647-A678-2FD0FD3F6FB0}"/>
          </ac:spMkLst>
        </pc:spChg>
        <pc:picChg chg="del">
          <ac:chgData name="Cristian Dubineanschi" userId="c7f5be1f-0c36-4eb7-88bc-8f8f3492a20c" providerId="ADAL" clId="{1EE3E6BF-FB6F-C54A-936A-3CE72A9BDE64}" dt="2020-07-27T09:51:02.463" v="203" actId="478"/>
          <ac:picMkLst>
            <pc:docMk/>
            <pc:sldMk cId="3175711966" sldId="856"/>
            <ac:picMk id="6" creationId="{18167787-F616-A440-8FB2-899EBC9D879F}"/>
          </ac:picMkLst>
        </pc:picChg>
      </pc:sldChg>
      <pc:sldMasterChg chg="modSp mod modSldLayout">
        <pc:chgData name="Cristian Dubineanschi" userId="c7f5be1f-0c36-4eb7-88bc-8f8f3492a20c" providerId="ADAL" clId="{1EE3E6BF-FB6F-C54A-936A-3CE72A9BDE64}" dt="2020-07-27T09:50:49.766" v="202" actId="478"/>
        <pc:sldMasterMkLst>
          <pc:docMk/>
          <pc:sldMasterMk cId="0" sldId="2147483648"/>
        </pc:sldMasterMkLst>
        <pc:spChg chg="mod">
          <ac:chgData name="Cristian Dubineanschi" userId="c7f5be1f-0c36-4eb7-88bc-8f8f3492a20c" providerId="ADAL" clId="{1EE3E6BF-FB6F-C54A-936A-3CE72A9BDE64}" dt="2020-07-27T09:45:10.630" v="108" actId="20577"/>
          <ac:spMkLst>
            <pc:docMk/>
            <pc:sldMasterMk cId="0" sldId="2147483648"/>
            <ac:spMk id="4" creationId="{00000000-0000-0000-0000-000000000000}"/>
          </ac:spMkLst>
        </pc:spChg>
        <pc:sldLayoutChg chg="modSp mod">
          <pc:chgData name="Cristian Dubineanschi" userId="c7f5be1f-0c36-4eb7-88bc-8f8f3492a20c" providerId="ADAL" clId="{1EE3E6BF-FB6F-C54A-936A-3CE72A9BDE64}" dt="2020-07-27T09:42:57.841" v="13" actId="1076"/>
          <pc:sldLayoutMkLst>
            <pc:docMk/>
            <pc:sldMasterMk cId="0" sldId="2147483648"/>
            <pc:sldLayoutMk cId="0" sldId="2147483649"/>
          </pc:sldLayoutMkLst>
          <pc:picChg chg="mod">
            <ac:chgData name="Cristian Dubineanschi" userId="c7f5be1f-0c36-4eb7-88bc-8f8f3492a20c" providerId="ADAL" clId="{1EE3E6BF-FB6F-C54A-936A-3CE72A9BDE64}" dt="2020-07-27T09:42:57.841" v="13" actId="1076"/>
            <ac:picMkLst>
              <pc:docMk/>
              <pc:sldMasterMk cId="0" sldId="2147483648"/>
              <pc:sldLayoutMk cId="0" sldId="2147483649"/>
              <ac:picMk id="3" creationId="{BABDD916-76D6-9A4F-8916-73B2E5EFC1D2}"/>
            </ac:picMkLst>
          </pc:picChg>
        </pc:sldLayoutChg>
        <pc:sldLayoutChg chg="addSp delSp modSp mod">
          <pc:chgData name="Cristian Dubineanschi" userId="c7f5be1f-0c36-4eb7-88bc-8f8f3492a20c" providerId="ADAL" clId="{1EE3E6BF-FB6F-C54A-936A-3CE72A9BDE64}" dt="2020-07-27T09:45:41.198" v="123" actId="20577"/>
          <pc:sldLayoutMkLst>
            <pc:docMk/>
            <pc:sldMasterMk cId="0" sldId="2147483648"/>
            <pc:sldLayoutMk cId="0" sldId="2147483650"/>
          </pc:sldLayoutMkLst>
          <pc:spChg chg="mod">
            <ac:chgData name="Cristian Dubineanschi" userId="c7f5be1f-0c36-4eb7-88bc-8f8f3492a20c" providerId="ADAL" clId="{1EE3E6BF-FB6F-C54A-936A-3CE72A9BDE64}" dt="2020-07-27T09:45:41.198" v="123" actId="20577"/>
            <ac:spMkLst>
              <pc:docMk/>
              <pc:sldMasterMk cId="0" sldId="2147483648"/>
              <pc:sldLayoutMk cId="0" sldId="2147483650"/>
              <ac:spMk id="21" creationId="{00000000-0000-0000-0000-000000000000}"/>
            </ac:spMkLst>
          </pc:spChg>
          <pc:picChg chg="add mod">
            <ac:chgData name="Cristian Dubineanschi" userId="c7f5be1f-0c36-4eb7-88bc-8f8f3492a20c" providerId="ADAL" clId="{1EE3E6BF-FB6F-C54A-936A-3CE72A9BDE64}" dt="2020-07-27T09:43:07.013" v="15"/>
            <ac:picMkLst>
              <pc:docMk/>
              <pc:sldMasterMk cId="0" sldId="2147483648"/>
              <pc:sldLayoutMk cId="0" sldId="2147483650"/>
              <ac:picMk id="5" creationId="{0512AECA-8F1C-3C42-A79F-9D713F92785F}"/>
            </ac:picMkLst>
          </pc:picChg>
          <pc:picChg chg="del">
            <ac:chgData name="Cristian Dubineanschi" userId="c7f5be1f-0c36-4eb7-88bc-8f8f3492a20c" providerId="ADAL" clId="{1EE3E6BF-FB6F-C54A-936A-3CE72A9BDE64}" dt="2020-07-27T09:43:06.371" v="14" actId="478"/>
            <ac:picMkLst>
              <pc:docMk/>
              <pc:sldMasterMk cId="0" sldId="2147483648"/>
              <pc:sldLayoutMk cId="0" sldId="2147483650"/>
              <ac:picMk id="6" creationId="{69FFBF8B-0EEF-1947-A8A8-0A3EBA065A4D}"/>
            </ac:picMkLst>
          </pc:picChg>
        </pc:sldLayoutChg>
        <pc:sldLayoutChg chg="addSp delSp modSp mod">
          <pc:chgData name="Cristian Dubineanschi" userId="c7f5be1f-0c36-4eb7-88bc-8f8f3492a20c" providerId="ADAL" clId="{1EE3E6BF-FB6F-C54A-936A-3CE72A9BDE64}" dt="2020-07-27T09:45:53.776" v="145" actId="20577"/>
          <pc:sldLayoutMkLst>
            <pc:docMk/>
            <pc:sldMasterMk cId="0" sldId="2147483648"/>
            <pc:sldLayoutMk cId="0" sldId="2147483652"/>
          </pc:sldLayoutMkLst>
          <pc:spChg chg="mod">
            <ac:chgData name="Cristian Dubineanschi" userId="c7f5be1f-0c36-4eb7-88bc-8f8f3492a20c" providerId="ADAL" clId="{1EE3E6BF-FB6F-C54A-936A-3CE72A9BDE64}" dt="2020-07-27T09:45:53.776" v="145"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1EE3E6BF-FB6F-C54A-936A-3CE72A9BDE64}" dt="2020-07-27T09:43:10.931" v="16" actId="478"/>
            <ac:picMkLst>
              <pc:docMk/>
              <pc:sldMasterMk cId="0" sldId="2147483648"/>
              <pc:sldLayoutMk cId="0" sldId="2147483652"/>
              <ac:picMk id="5" creationId="{5253D3A5-EB68-4144-A0F8-7D9866EEB1F9}"/>
            </ac:picMkLst>
          </pc:picChg>
          <pc:picChg chg="add mod">
            <ac:chgData name="Cristian Dubineanschi" userId="c7f5be1f-0c36-4eb7-88bc-8f8f3492a20c" providerId="ADAL" clId="{1EE3E6BF-FB6F-C54A-936A-3CE72A9BDE64}" dt="2020-07-27T09:43:11.428" v="17"/>
            <ac:picMkLst>
              <pc:docMk/>
              <pc:sldMasterMk cId="0" sldId="2147483648"/>
              <pc:sldLayoutMk cId="0" sldId="2147483652"/>
              <ac:picMk id="6" creationId="{9B49FFD8-93BE-FF41-B7BE-20F4AD86041B}"/>
            </ac:picMkLst>
          </pc:picChg>
        </pc:sldLayoutChg>
        <pc:sldLayoutChg chg="addSp delSp modSp mod">
          <pc:chgData name="Cristian Dubineanschi" userId="c7f5be1f-0c36-4eb7-88bc-8f8f3492a20c" providerId="ADAL" clId="{1EE3E6BF-FB6F-C54A-936A-3CE72A9BDE64}" dt="2020-07-27T09:46:04.630" v="167" actId="20577"/>
          <pc:sldLayoutMkLst>
            <pc:docMk/>
            <pc:sldMasterMk cId="0" sldId="2147483648"/>
            <pc:sldLayoutMk cId="0" sldId="2147483655"/>
          </pc:sldLayoutMkLst>
          <pc:spChg chg="mod">
            <ac:chgData name="Cristian Dubineanschi" userId="c7f5be1f-0c36-4eb7-88bc-8f8f3492a20c" providerId="ADAL" clId="{1EE3E6BF-FB6F-C54A-936A-3CE72A9BDE64}" dt="2020-07-27T09:46:04.630" v="167" actId="20577"/>
            <ac:spMkLst>
              <pc:docMk/>
              <pc:sldMasterMk cId="0" sldId="2147483648"/>
              <pc:sldLayoutMk cId="0" sldId="2147483655"/>
              <ac:spMk id="69" creationId="{00000000-0000-0000-0000-000000000000}"/>
            </ac:spMkLst>
          </pc:spChg>
          <pc:picChg chg="mod">
            <ac:chgData name="Cristian Dubineanschi" userId="c7f5be1f-0c36-4eb7-88bc-8f8f3492a20c" providerId="ADAL" clId="{1EE3E6BF-FB6F-C54A-936A-3CE72A9BDE64}" dt="2020-07-27T09:44:13.406" v="81" actId="1037"/>
            <ac:picMkLst>
              <pc:docMk/>
              <pc:sldMasterMk cId="0" sldId="2147483648"/>
              <pc:sldLayoutMk cId="0" sldId="2147483655"/>
              <ac:picMk id="6" creationId="{87FF141D-63CA-184D-BAE7-8529E8E734A4}"/>
            </ac:picMkLst>
          </pc:picChg>
          <pc:picChg chg="add del mod">
            <ac:chgData name="Cristian Dubineanschi" userId="c7f5be1f-0c36-4eb7-88bc-8f8f3492a20c" providerId="ADAL" clId="{1EE3E6BF-FB6F-C54A-936A-3CE72A9BDE64}" dt="2020-07-27T09:44:15.292" v="82" actId="478"/>
            <ac:picMkLst>
              <pc:docMk/>
              <pc:sldMasterMk cId="0" sldId="2147483648"/>
              <pc:sldLayoutMk cId="0" sldId="2147483655"/>
              <ac:picMk id="8" creationId="{C217256E-A953-6545-A7D9-BF234FCF1D9A}"/>
            </ac:picMkLst>
          </pc:picChg>
        </pc:sldLayoutChg>
        <pc:sldLayoutChg chg="addSp delSp modSp mod">
          <pc:chgData name="Cristian Dubineanschi" userId="c7f5be1f-0c36-4eb7-88bc-8f8f3492a20c" providerId="ADAL" clId="{1EE3E6BF-FB6F-C54A-936A-3CE72A9BDE64}" dt="2020-07-27T09:50:49.766" v="202" actId="478"/>
          <pc:sldLayoutMkLst>
            <pc:docMk/>
            <pc:sldMasterMk cId="0" sldId="2147483648"/>
            <pc:sldLayoutMk cId="0" sldId="2147483656"/>
          </pc:sldLayoutMkLst>
          <pc:picChg chg="add del mod">
            <ac:chgData name="Cristian Dubineanschi" userId="c7f5be1f-0c36-4eb7-88bc-8f8f3492a20c" providerId="ADAL" clId="{1EE3E6BF-FB6F-C54A-936A-3CE72A9BDE64}" dt="2020-07-27T09:50:49.766" v="202" actId="478"/>
            <ac:picMkLst>
              <pc:docMk/>
              <pc:sldMasterMk cId="0" sldId="2147483648"/>
              <pc:sldLayoutMk cId="0" sldId="2147483656"/>
              <ac:picMk id="4" creationId="{47ABE251-C2D6-0B4D-8425-C70A7DC95E5C}"/>
            </ac:picMkLst>
          </pc:picChg>
        </pc:sldLayoutChg>
        <pc:sldLayoutChg chg="addSp delSp modSp mod">
          <pc:chgData name="Cristian Dubineanschi" userId="c7f5be1f-0c36-4eb7-88bc-8f8f3492a20c" providerId="ADAL" clId="{1EE3E6BF-FB6F-C54A-936A-3CE72A9BDE64}" dt="2020-07-27T09:44:27.849" v="84"/>
          <pc:sldLayoutMkLst>
            <pc:docMk/>
            <pc:sldMasterMk cId="0" sldId="2147483648"/>
            <pc:sldLayoutMk cId="0" sldId="2147483657"/>
          </pc:sldLayoutMkLst>
          <pc:picChg chg="del">
            <ac:chgData name="Cristian Dubineanschi" userId="c7f5be1f-0c36-4eb7-88bc-8f8f3492a20c" providerId="ADAL" clId="{1EE3E6BF-FB6F-C54A-936A-3CE72A9BDE64}" dt="2020-07-27T09:44:27.428" v="83" actId="478"/>
            <ac:picMkLst>
              <pc:docMk/>
              <pc:sldMasterMk cId="0" sldId="2147483648"/>
              <pc:sldLayoutMk cId="0" sldId="2147483657"/>
              <ac:picMk id="4" creationId="{5C0EECC6-7691-F24D-84D3-4FFED4B36D8C}"/>
            </ac:picMkLst>
          </pc:picChg>
          <pc:picChg chg="add mod">
            <ac:chgData name="Cristian Dubineanschi" userId="c7f5be1f-0c36-4eb7-88bc-8f8f3492a20c" providerId="ADAL" clId="{1EE3E6BF-FB6F-C54A-936A-3CE72A9BDE64}" dt="2020-07-27T09:44:27.849" v="84"/>
            <ac:picMkLst>
              <pc:docMk/>
              <pc:sldMasterMk cId="0" sldId="2147483648"/>
              <pc:sldLayoutMk cId="0" sldId="2147483657"/>
              <ac:picMk id="6" creationId="{E41B7131-893E-5945-A6CF-4B41D935F078}"/>
            </ac:picMkLst>
          </pc:picChg>
        </pc:sldLayoutChg>
        <pc:sldLayoutChg chg="addSp delSp modSp mod">
          <pc:chgData name="Cristian Dubineanschi" userId="c7f5be1f-0c36-4eb7-88bc-8f8f3492a20c" providerId="ADAL" clId="{1EE3E6BF-FB6F-C54A-936A-3CE72A9BDE64}" dt="2020-07-27T09:44:37.633" v="87"/>
          <pc:sldLayoutMkLst>
            <pc:docMk/>
            <pc:sldMasterMk cId="0" sldId="2147483648"/>
            <pc:sldLayoutMk cId="1492466279" sldId="2147483659"/>
          </pc:sldLayoutMkLst>
          <pc:picChg chg="del">
            <ac:chgData name="Cristian Dubineanschi" userId="c7f5be1f-0c36-4eb7-88bc-8f8f3492a20c" providerId="ADAL" clId="{1EE3E6BF-FB6F-C54A-936A-3CE72A9BDE64}" dt="2020-07-27T09:44:37.253" v="86" actId="478"/>
            <ac:picMkLst>
              <pc:docMk/>
              <pc:sldMasterMk cId="0" sldId="2147483648"/>
              <pc:sldLayoutMk cId="1492466279" sldId="2147483659"/>
              <ac:picMk id="2" creationId="{04AE4F45-38E2-4A4A-82A4-95F8F56DFAB3}"/>
            </ac:picMkLst>
          </pc:picChg>
          <pc:picChg chg="add mod">
            <ac:chgData name="Cristian Dubineanschi" userId="c7f5be1f-0c36-4eb7-88bc-8f8f3492a20c" providerId="ADAL" clId="{1EE3E6BF-FB6F-C54A-936A-3CE72A9BDE64}" dt="2020-07-27T09:44:37.633" v="87"/>
            <ac:picMkLst>
              <pc:docMk/>
              <pc:sldMasterMk cId="0" sldId="2147483648"/>
              <pc:sldLayoutMk cId="1492466279" sldId="2147483659"/>
              <ac:picMk id="3" creationId="{26C045BA-244C-3443-B110-AC1CC053E913}"/>
            </ac:picMkLst>
          </pc:picChg>
        </pc:sldLayoutChg>
        <pc:sldLayoutChg chg="addSp delSp modSp mod">
          <pc:chgData name="Cristian Dubineanschi" userId="c7f5be1f-0c36-4eb7-88bc-8f8f3492a20c" providerId="ADAL" clId="{1EE3E6BF-FB6F-C54A-936A-3CE72A9BDE64}" dt="2020-07-27T09:44:42.458" v="89"/>
          <pc:sldLayoutMkLst>
            <pc:docMk/>
            <pc:sldMasterMk cId="0" sldId="2147483648"/>
            <pc:sldLayoutMk cId="2697321429" sldId="2147483660"/>
          </pc:sldLayoutMkLst>
          <pc:picChg chg="add mod">
            <ac:chgData name="Cristian Dubineanschi" userId="c7f5be1f-0c36-4eb7-88bc-8f8f3492a20c" providerId="ADAL" clId="{1EE3E6BF-FB6F-C54A-936A-3CE72A9BDE64}" dt="2020-07-27T09:44:42.458" v="89"/>
            <ac:picMkLst>
              <pc:docMk/>
              <pc:sldMasterMk cId="0" sldId="2147483648"/>
              <pc:sldLayoutMk cId="2697321429" sldId="2147483660"/>
              <ac:picMk id="5" creationId="{AFB0B7F9-ECE4-1747-93C6-DBB055E86874}"/>
            </ac:picMkLst>
          </pc:picChg>
          <pc:picChg chg="del">
            <ac:chgData name="Cristian Dubineanschi" userId="c7f5be1f-0c36-4eb7-88bc-8f8f3492a20c" providerId="ADAL" clId="{1EE3E6BF-FB6F-C54A-936A-3CE72A9BDE64}" dt="2020-07-27T09:44:42.084" v="88" actId="478"/>
            <ac:picMkLst>
              <pc:docMk/>
              <pc:sldMasterMk cId="0" sldId="2147483648"/>
              <pc:sldLayoutMk cId="2697321429" sldId="2147483660"/>
              <ac:picMk id="7" creationId="{CCC8BCA3-D9B1-9241-A8EF-151FB97CEE3A}"/>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3702450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423535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9332965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78286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802064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250003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158815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17707209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712270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933283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564846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917432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805361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8554270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pic>
        <p:nvPicPr>
          <p:cNvPr id="5" name="Picture 4">
            <a:extLst>
              <a:ext uri="{FF2B5EF4-FFF2-40B4-BE49-F238E27FC236}">
                <a16:creationId xmlns:a16="http://schemas.microsoft.com/office/drawing/2014/main" id="{431AE6B6-2749-4F4B-A8C6-FD86D5905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hasCustomPrompt="1"/>
          </p:nvPr>
        </p:nvSpPr>
        <p:spPr>
          <a:xfrm>
            <a:off x="1703286" y="210051"/>
            <a:ext cx="5320366" cy="390491"/>
          </a:xfrm>
          <a:prstGeom prst="rect">
            <a:avLst/>
          </a:prstGeom>
        </p:spPr>
        <p:txBody>
          <a:bodyPr wrap="none" lIns="71437" tIns="71437" rIns="71437" bIns="71437">
            <a:spAutoFit/>
          </a:bodyPr>
          <a:lstStyle/>
          <a:p>
            <a:pPr marL="0" indent="0">
              <a:buSzTx/>
              <a:buNone/>
              <a:defRPr sz="1600"/>
            </a:pPr>
            <a:r>
              <a:rPr lang="en-US" b="1" dirty="0">
                <a:solidFill>
                  <a:srgbClr val="929292"/>
                </a:solidFill>
                <a:latin typeface="+mn-lt"/>
                <a:ea typeface="+mn-ea"/>
                <a:cs typeface="+mn-cs"/>
                <a:sym typeface="Helvetica"/>
              </a:rPr>
              <a:t>DEV WEEK 2020 </a:t>
            </a: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6" name="Picture 5">
            <a:extLst>
              <a:ext uri="{FF2B5EF4-FFF2-40B4-BE49-F238E27FC236}">
                <a16:creationId xmlns:a16="http://schemas.microsoft.com/office/drawing/2014/main" id="{362367F0-A0A5-A44F-913B-25E7FB5FF8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inimal Footer - Black">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pic>
        <p:nvPicPr>
          <p:cNvPr id="6" name="Picture 5">
            <a:extLst>
              <a:ext uri="{FF2B5EF4-FFF2-40B4-BE49-F238E27FC236}">
                <a16:creationId xmlns:a16="http://schemas.microsoft.com/office/drawing/2014/main" id="{C359D550-1FBD-5844-A276-3BBC8F31DDB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1855856" y="-529883"/>
            <a:ext cx="2756744" cy="2504155"/>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pic>
        <p:nvPicPr>
          <p:cNvPr id="5" name="Picture 4">
            <a:extLst>
              <a:ext uri="{FF2B5EF4-FFF2-40B4-BE49-F238E27FC236}">
                <a16:creationId xmlns:a16="http://schemas.microsoft.com/office/drawing/2014/main" id="{883C5F5F-2366-5749-B5CD-681B99B6F3F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2697321429"/>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18159178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2020  </a:t>
            </a:r>
            <a:r>
              <a:rPr lang="en-GB" b="0" i="0" dirty="0">
                <a:latin typeface="Arial" panose="020B0604020202020204" pitchFamily="34" charset="0"/>
                <a:cs typeface="Arial" panose="020B0604020202020204" pitchFamily="34" charset="0"/>
              </a:rPr>
              <a:t>//  Presentation name  //  © Copyright 2020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8"/>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60" r:id="rId5"/>
    <p:sldLayoutId id="2147483661" r:id="rId6"/>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7C76E7-1D25-461B-BF8B-33DFAD8E5B92}"/>
              </a:ext>
            </a:extLst>
          </p:cNvPr>
          <p:cNvSpPr/>
          <p:nvPr/>
        </p:nvSpPr>
        <p:spPr>
          <a:xfrm>
            <a:off x="0" y="6611779"/>
            <a:ext cx="24384000" cy="492443"/>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sz="3200" b="1" i="0" u="none" strike="noStrike" cap="none" spc="0" normalizeH="0" baseline="0" dirty="0" err="1">
                <a:ln>
                  <a:noFill/>
                </a:ln>
                <a:solidFill>
                  <a:srgbClr val="FFFFFF"/>
                </a:solidFill>
                <a:effectLst/>
                <a:uFillTx/>
                <a:latin typeface="+mn-lt"/>
                <a:ea typeface="+mn-ea"/>
                <a:cs typeface="+mn-cs"/>
                <a:sym typeface="Helvetica"/>
              </a:rPr>
              <a:t>sss</a:t>
            </a:r>
            <a:endParaRPr kumimoji="0" lang="en-US" sz="3200" b="1" i="0" u="none" strike="noStrike" cap="none" spc="0" normalizeH="0" baseline="0" dirty="0">
              <a:ln>
                <a:noFill/>
              </a:ln>
              <a:solidFill>
                <a:srgbClr val="FFFFFF"/>
              </a:solidFill>
              <a:effectLst/>
              <a:uFillTx/>
              <a:latin typeface="+mn-lt"/>
              <a:ea typeface="+mn-ea"/>
              <a:cs typeface="+mn-cs"/>
              <a:sym typeface="Helvetica"/>
            </a:endParaRPr>
          </a:p>
        </p:txBody>
      </p:sp>
      <p:sp>
        <p:nvSpPr>
          <p:cNvPr id="3" name="Additional chapter intro…">
            <a:extLst>
              <a:ext uri="{FF2B5EF4-FFF2-40B4-BE49-F238E27FC236}">
                <a16:creationId xmlns:a16="http://schemas.microsoft.com/office/drawing/2014/main" id="{4A1BBAC4-2209-EE4D-B6B7-5830D6C00E65}"/>
              </a:ext>
            </a:extLst>
          </p:cNvPr>
          <p:cNvSpPr txBox="1"/>
          <p:nvPr/>
        </p:nvSpPr>
        <p:spPr>
          <a:xfrm>
            <a:off x="3113847" y="6858000"/>
            <a:ext cx="18156307" cy="23185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6000" dirty="0"/>
              <a:t>IMPLEMENTING AN OAUTH 2 AUTHORIZATION SERVER WITH SPRING SECURITY</a:t>
            </a:r>
          </a:p>
          <a:p>
            <a:pPr>
              <a:lnSpc>
                <a:spcPct val="80000"/>
              </a:lnSpc>
              <a:defRPr sz="7000" cap="none" spc="-209">
                <a:solidFill>
                  <a:srgbClr val="000000"/>
                </a:solidFill>
              </a:defRPr>
            </a:pPr>
            <a:r>
              <a:rPr lang="en-US" sz="6000" dirty="0">
                <a:solidFill>
                  <a:srgbClr val="FF0000"/>
                </a:solidFill>
              </a:rPr>
              <a:t>The New Way</a:t>
            </a:r>
          </a:p>
        </p:txBody>
      </p:sp>
      <p:sp>
        <p:nvSpPr>
          <p:cNvPr id="4" name="The background is different">
            <a:extLst>
              <a:ext uri="{FF2B5EF4-FFF2-40B4-BE49-F238E27FC236}">
                <a16:creationId xmlns:a16="http://schemas.microsoft.com/office/drawing/2014/main" id="{8E0DF588-9C91-3647-A678-2FD0FD3F6FB0}"/>
              </a:ext>
            </a:extLst>
          </p:cNvPr>
          <p:cNvSpPr txBox="1"/>
          <p:nvPr/>
        </p:nvSpPr>
        <p:spPr>
          <a:xfrm>
            <a:off x="3113847" y="9667447"/>
            <a:ext cx="8462068" cy="434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endParaRPr lang="en-US" sz="2400" cap="none" dirty="0"/>
          </a:p>
        </p:txBody>
      </p:sp>
      <p:pic>
        <p:nvPicPr>
          <p:cNvPr id="1026" name="Picture 2">
            <a:extLst>
              <a:ext uri="{FF2B5EF4-FFF2-40B4-BE49-F238E27FC236}">
                <a16:creationId xmlns:a16="http://schemas.microsoft.com/office/drawing/2014/main" id="{E15394BF-5478-40EF-B2B7-65FD2CDFB7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47837" y="791129"/>
            <a:ext cx="4920078" cy="126461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Endava">
            <a:extLst>
              <a:ext uri="{FF2B5EF4-FFF2-40B4-BE49-F238E27FC236}">
                <a16:creationId xmlns:a16="http://schemas.microsoft.com/office/drawing/2014/main" id="{0F953780-6511-4E31-8FD8-E22554D4C0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0307" y="446347"/>
            <a:ext cx="3801034" cy="1297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7119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3" name="Picture 2" descr="Graphical user interface, application&#10;&#10;Description automatically generated">
            <a:extLst>
              <a:ext uri="{FF2B5EF4-FFF2-40B4-BE49-F238E27FC236}">
                <a16:creationId xmlns:a16="http://schemas.microsoft.com/office/drawing/2014/main" id="{BA6795EF-C143-85AC-B51E-76E831D83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350" y="638425"/>
            <a:ext cx="16649700" cy="11867650"/>
          </a:xfrm>
          <a:prstGeom prst="rect">
            <a:avLst/>
          </a:prstGeom>
        </p:spPr>
      </p:pic>
    </p:spTree>
    <p:extLst>
      <p:ext uri="{BB962C8B-B14F-4D97-AF65-F5344CB8AC3E}">
        <p14:creationId xmlns:p14="http://schemas.microsoft.com/office/powerpoint/2010/main" val="1259264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7" y="600538"/>
            <a:ext cx="10148047"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Authorization Code</a:t>
            </a:r>
            <a:endParaRPr sz="8000" dirty="0">
              <a:solidFill>
                <a:schemeClr val="bg1"/>
              </a:solidFill>
            </a:endParaRPr>
          </a:p>
        </p:txBody>
      </p:sp>
      <p:pic>
        <p:nvPicPr>
          <p:cNvPr id="4" name="Picture 3" descr="Graphical user interface, application, Teams&#10;&#10;Description automatically generated">
            <a:extLst>
              <a:ext uri="{FF2B5EF4-FFF2-40B4-BE49-F238E27FC236}">
                <a16:creationId xmlns:a16="http://schemas.microsoft.com/office/drawing/2014/main" id="{1B4EF479-FA8B-4BDB-B36E-02141978F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224" y="2288553"/>
            <a:ext cx="15795812" cy="11149985"/>
          </a:xfrm>
          <a:prstGeom prst="rect">
            <a:avLst/>
          </a:prstGeom>
        </p:spPr>
      </p:pic>
      <p:pic>
        <p:nvPicPr>
          <p:cNvPr id="12" name="Picture 2">
            <a:extLst>
              <a:ext uri="{FF2B5EF4-FFF2-40B4-BE49-F238E27FC236}">
                <a16:creationId xmlns:a16="http://schemas.microsoft.com/office/drawing/2014/main" id="{1659952D-53FD-4221-8E4D-EA57A20572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34727" y="8487776"/>
            <a:ext cx="4105836" cy="4105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78735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7" name="Additional chapter intro…">
            <a:extLst>
              <a:ext uri="{FF2B5EF4-FFF2-40B4-BE49-F238E27FC236}">
                <a16:creationId xmlns:a16="http://schemas.microsoft.com/office/drawing/2014/main" id="{F2863167-C1A5-4813-84C7-847A6A220319}"/>
              </a:ext>
            </a:extLst>
          </p:cNvPr>
          <p:cNvSpPr txBox="1"/>
          <p:nvPr/>
        </p:nvSpPr>
        <p:spPr>
          <a:xfrm>
            <a:off x="968187" y="600538"/>
            <a:ext cx="8749553"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rgbClr val="FF0000"/>
                </a:solidFill>
              </a:rPr>
              <a:t>J</a:t>
            </a:r>
            <a:r>
              <a:rPr lang="en-US" sz="8000" dirty="0">
                <a:solidFill>
                  <a:schemeClr val="bg1"/>
                </a:solidFill>
              </a:rPr>
              <a:t>SON </a:t>
            </a:r>
            <a:r>
              <a:rPr lang="en-US" sz="8000" dirty="0">
                <a:solidFill>
                  <a:srgbClr val="FF0000"/>
                </a:solidFill>
              </a:rPr>
              <a:t>W</a:t>
            </a:r>
            <a:r>
              <a:rPr lang="en-US" sz="8000" dirty="0">
                <a:solidFill>
                  <a:schemeClr val="bg1"/>
                </a:solidFill>
              </a:rPr>
              <a:t>eb </a:t>
            </a:r>
            <a:r>
              <a:rPr lang="en-US" sz="8000" dirty="0">
                <a:solidFill>
                  <a:srgbClr val="FF0000"/>
                </a:solidFill>
              </a:rPr>
              <a:t>T</a:t>
            </a:r>
            <a:r>
              <a:rPr lang="en-US" sz="8000" dirty="0">
                <a:solidFill>
                  <a:schemeClr val="bg1"/>
                </a:solidFill>
              </a:rPr>
              <a:t>oken.</a:t>
            </a:r>
            <a:endParaRPr sz="8000" dirty="0">
              <a:solidFill>
                <a:schemeClr val="bg1"/>
              </a:solidFill>
            </a:endParaRPr>
          </a:p>
        </p:txBody>
      </p:sp>
      <p:pic>
        <p:nvPicPr>
          <p:cNvPr id="9218" name="Picture 2">
            <a:extLst>
              <a:ext uri="{FF2B5EF4-FFF2-40B4-BE49-F238E27FC236}">
                <a16:creationId xmlns:a16="http://schemas.microsoft.com/office/drawing/2014/main" id="{EA996FE9-4364-42A4-82B7-2F0420601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005" y="4034119"/>
            <a:ext cx="22513041" cy="6920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22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8893415" y="5860788"/>
            <a:ext cx="6060836"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Let’s try it…</a:t>
            </a:r>
            <a:endParaRPr sz="8000" dirty="0">
              <a:solidFill>
                <a:schemeClr val="bg1"/>
              </a:solidFill>
            </a:endParaRPr>
          </a:p>
        </p:txBody>
      </p:sp>
    </p:spTree>
    <p:extLst>
      <p:ext uri="{BB962C8B-B14F-4D97-AF65-F5344CB8AC3E}">
        <p14:creationId xmlns:p14="http://schemas.microsoft.com/office/powerpoint/2010/main" val="7899113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3525103" y="490995"/>
            <a:ext cx="7504847"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manning.com</a:t>
            </a:r>
            <a:endParaRPr sz="8000" dirty="0">
              <a:solidFill>
                <a:schemeClr val="bg1"/>
              </a:solidFill>
            </a:endParaRPr>
          </a:p>
        </p:txBody>
      </p:sp>
      <p:sp>
        <p:nvSpPr>
          <p:cNvPr id="8" name="Additional chapter intro…">
            <a:extLst>
              <a:ext uri="{FF2B5EF4-FFF2-40B4-BE49-F238E27FC236}">
                <a16:creationId xmlns:a16="http://schemas.microsoft.com/office/drawing/2014/main" id="{B0B0B7D0-9A67-4280-812C-36D4F1C1FA12}"/>
              </a:ext>
            </a:extLst>
          </p:cNvPr>
          <p:cNvSpPr txBox="1"/>
          <p:nvPr/>
        </p:nvSpPr>
        <p:spPr>
          <a:xfrm>
            <a:off x="4210903" y="1873883"/>
            <a:ext cx="5047397"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ctwjbcn22 </a:t>
            </a:r>
          </a:p>
        </p:txBody>
      </p:sp>
      <p:pic>
        <p:nvPicPr>
          <p:cNvPr id="3" name="Picture 2">
            <a:extLst>
              <a:ext uri="{FF2B5EF4-FFF2-40B4-BE49-F238E27FC236}">
                <a16:creationId xmlns:a16="http://schemas.microsoft.com/office/drawing/2014/main" id="{672C60CA-251F-466D-9EC3-136F02BDFC1F}"/>
              </a:ext>
            </a:extLst>
          </p:cNvPr>
          <p:cNvPicPr>
            <a:picLocks noChangeAspect="1"/>
          </p:cNvPicPr>
          <p:nvPr/>
        </p:nvPicPr>
        <p:blipFill>
          <a:blip r:embed="rId4"/>
          <a:stretch>
            <a:fillRect/>
          </a:stretch>
        </p:blipFill>
        <p:spPr>
          <a:xfrm>
            <a:off x="14282737" y="1496056"/>
            <a:ext cx="9587339" cy="11452107"/>
          </a:xfrm>
          <a:prstGeom prst="rect">
            <a:avLst/>
          </a:prstGeom>
        </p:spPr>
      </p:pic>
      <p:pic>
        <p:nvPicPr>
          <p:cNvPr id="5" name="Picture 4" descr="Qr code&#10;&#10;Description automatically generated">
            <a:extLst>
              <a:ext uri="{FF2B5EF4-FFF2-40B4-BE49-F238E27FC236}">
                <a16:creationId xmlns:a16="http://schemas.microsoft.com/office/drawing/2014/main" id="{7B6F38AA-7A22-6528-DC82-3A9D1F53A4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83067" y="3452355"/>
            <a:ext cx="9772650" cy="9772650"/>
          </a:xfrm>
          <a:prstGeom prst="rect">
            <a:avLst/>
          </a:prstGeom>
        </p:spPr>
      </p:pic>
    </p:spTree>
    <p:extLst>
      <p:ext uri="{BB962C8B-B14F-4D97-AF65-F5344CB8AC3E}">
        <p14:creationId xmlns:p14="http://schemas.microsoft.com/office/powerpoint/2010/main" val="2082767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4" name="Picture 3">
            <a:extLst>
              <a:ext uri="{FF2B5EF4-FFF2-40B4-BE49-F238E27FC236}">
                <a16:creationId xmlns:a16="http://schemas.microsoft.com/office/drawing/2014/main" id="{59679056-AF23-2021-C5AC-426FFD6B66DB}"/>
              </a:ext>
            </a:extLst>
          </p:cNvPr>
          <p:cNvPicPr>
            <a:picLocks noChangeAspect="1"/>
          </p:cNvPicPr>
          <p:nvPr/>
        </p:nvPicPr>
        <p:blipFill>
          <a:blip r:embed="rId4"/>
          <a:stretch>
            <a:fillRect/>
          </a:stretch>
        </p:blipFill>
        <p:spPr>
          <a:xfrm>
            <a:off x="5886449" y="740796"/>
            <a:ext cx="12192002" cy="12234408"/>
          </a:xfrm>
          <a:prstGeom prst="rect">
            <a:avLst/>
          </a:prstGeom>
        </p:spPr>
      </p:pic>
    </p:spTree>
    <p:extLst>
      <p:ext uri="{BB962C8B-B14F-4D97-AF65-F5344CB8AC3E}">
        <p14:creationId xmlns:p14="http://schemas.microsoft.com/office/powerpoint/2010/main" val="1577553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2050" name="Picture 2" descr="Manning | Spring Security in Action">
            <a:extLst>
              <a:ext uri="{FF2B5EF4-FFF2-40B4-BE49-F238E27FC236}">
                <a16:creationId xmlns:a16="http://schemas.microsoft.com/office/drawing/2014/main" id="{D0F7C890-A03B-4699-B9A9-2E815794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4" y="740306"/>
            <a:ext cx="4657910" cy="5835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ouTube Community Guidelines &amp; Policies - How YouTube Works">
            <a:extLst>
              <a:ext uri="{FF2B5EF4-FFF2-40B4-BE49-F238E27FC236}">
                <a16:creationId xmlns:a16="http://schemas.microsoft.com/office/drawing/2014/main" id="{5C1932A9-7E8C-4593-BB77-DFBBB29B5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815" y="3396689"/>
            <a:ext cx="4762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F297EE-2247-4737-B2A5-DA16781F2DB2}"/>
              </a:ext>
            </a:extLst>
          </p:cNvPr>
          <p:cNvSpPr txBox="1"/>
          <p:nvPr/>
        </p:nvSpPr>
        <p:spPr>
          <a:xfrm>
            <a:off x="9778842" y="5201189"/>
            <a:ext cx="11297964"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youtube.com/c/</a:t>
            </a:r>
            <a:r>
              <a:rPr lang="en-US" sz="6000" cap="none" spc="0" dirty="0" err="1">
                <a:solidFill>
                  <a:srgbClr val="5E5E5E"/>
                </a:solidFill>
                <a:latin typeface="Arial" panose="020B0604020202020204" pitchFamily="34" charset="0"/>
                <a:ea typeface="Helvetica Light"/>
                <a:cs typeface="Arial" panose="020B0604020202020204" pitchFamily="34" charset="0"/>
                <a:sym typeface="Helvetica Light"/>
              </a:rPr>
              <a:t>laurentiuspilca</a:t>
            </a:r>
            <a:endParaRPr lang="en-US" sz="600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2056" name="Picture 8" descr="Twitter | Safer Internet Centre">
            <a:extLst>
              <a:ext uri="{FF2B5EF4-FFF2-40B4-BE49-F238E27FC236}">
                <a16:creationId xmlns:a16="http://schemas.microsoft.com/office/drawing/2014/main" id="{1282066A-7BA2-44F6-953D-63A0453E6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61" y="6583654"/>
            <a:ext cx="3810000" cy="2190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45CF55-5583-4336-83A4-32DCB8005F2F}"/>
              </a:ext>
            </a:extLst>
          </p:cNvPr>
          <p:cNvSpPr txBox="1"/>
          <p:nvPr/>
        </p:nvSpPr>
        <p:spPr>
          <a:xfrm>
            <a:off x="9778842" y="8328462"/>
            <a:ext cx="4485201"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a:t>
            </a:r>
          </a:p>
        </p:txBody>
      </p:sp>
      <p:pic>
        <p:nvPicPr>
          <p:cNvPr id="2058" name="Picture 10" descr="13 pași către un profil LinkedIn reușit - Portal HR">
            <a:extLst>
              <a:ext uri="{FF2B5EF4-FFF2-40B4-BE49-F238E27FC236}">
                <a16:creationId xmlns:a16="http://schemas.microsoft.com/office/drawing/2014/main" id="{AA80A2AF-52BF-4C72-AE4B-BB98EC1717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28131" y="10356911"/>
            <a:ext cx="1327588" cy="13275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EDC9B9-4D96-41A5-82AE-F463885F5417}"/>
              </a:ext>
            </a:extLst>
          </p:cNvPr>
          <p:cNvSpPr txBox="1"/>
          <p:nvPr/>
        </p:nvSpPr>
        <p:spPr>
          <a:xfrm>
            <a:off x="9778843" y="11877204"/>
            <a:ext cx="6126676"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Laurentiu Spilca</a:t>
            </a:r>
          </a:p>
        </p:txBody>
      </p:sp>
      <p:sp>
        <p:nvSpPr>
          <p:cNvPr id="11" name="TextBox 10">
            <a:extLst>
              <a:ext uri="{FF2B5EF4-FFF2-40B4-BE49-F238E27FC236}">
                <a16:creationId xmlns:a16="http://schemas.microsoft.com/office/drawing/2014/main" id="{828A6D63-E9CB-42B4-9767-F8ACE525A89A}"/>
              </a:ext>
            </a:extLst>
          </p:cNvPr>
          <p:cNvSpPr txBox="1"/>
          <p:nvPr/>
        </p:nvSpPr>
        <p:spPr>
          <a:xfrm>
            <a:off x="9778842" y="2020812"/>
            <a:ext cx="7622278"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laurspilca.com/blog</a:t>
            </a:r>
          </a:p>
        </p:txBody>
      </p:sp>
      <p:pic>
        <p:nvPicPr>
          <p:cNvPr id="4" name="Picture 3" descr="Logo&#10;&#10;Description automatically generated">
            <a:extLst>
              <a:ext uri="{FF2B5EF4-FFF2-40B4-BE49-F238E27FC236}">
                <a16:creationId xmlns:a16="http://schemas.microsoft.com/office/drawing/2014/main" id="{6312F1C8-31CF-436D-B3A2-BA8DB95363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9895" y="431737"/>
            <a:ext cx="1695824" cy="1695824"/>
          </a:xfrm>
          <a:prstGeom prst="rect">
            <a:avLst/>
          </a:prstGeom>
        </p:spPr>
      </p:pic>
      <p:pic>
        <p:nvPicPr>
          <p:cNvPr id="1026" name="Picture 2" descr="Spring Start Here | Book by Laurentiu Spilca | Official Publisher Page |  Simon &amp;amp; Schuster">
            <a:extLst>
              <a:ext uri="{FF2B5EF4-FFF2-40B4-BE49-F238E27FC236}">
                <a16:creationId xmlns:a16="http://schemas.microsoft.com/office/drawing/2014/main" id="{533E8AB4-E6A8-4719-B35E-EF1C7E91A2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565" y="6869404"/>
            <a:ext cx="4464279" cy="55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338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19050" y="1905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2050" name="Picture 2" descr="Manning | Spring Security in Action">
            <a:extLst>
              <a:ext uri="{FF2B5EF4-FFF2-40B4-BE49-F238E27FC236}">
                <a16:creationId xmlns:a16="http://schemas.microsoft.com/office/drawing/2014/main" id="{D0F7C890-A03B-4699-B9A9-2E815794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4" y="740306"/>
            <a:ext cx="4657910" cy="5835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ouTube Community Guidelines &amp; Policies - How YouTube Works">
            <a:extLst>
              <a:ext uri="{FF2B5EF4-FFF2-40B4-BE49-F238E27FC236}">
                <a16:creationId xmlns:a16="http://schemas.microsoft.com/office/drawing/2014/main" id="{5C1932A9-7E8C-4593-BB77-DFBBB29B5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815" y="3396689"/>
            <a:ext cx="4762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F297EE-2247-4737-B2A5-DA16781F2DB2}"/>
              </a:ext>
            </a:extLst>
          </p:cNvPr>
          <p:cNvSpPr txBox="1"/>
          <p:nvPr/>
        </p:nvSpPr>
        <p:spPr>
          <a:xfrm>
            <a:off x="9778842" y="5201189"/>
            <a:ext cx="11297964"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youtube.com/c/</a:t>
            </a:r>
            <a:r>
              <a:rPr lang="en-US" sz="6000" cap="none" spc="0" dirty="0" err="1">
                <a:solidFill>
                  <a:srgbClr val="5E5E5E"/>
                </a:solidFill>
                <a:latin typeface="Arial" panose="020B0604020202020204" pitchFamily="34" charset="0"/>
                <a:ea typeface="Helvetica Light"/>
                <a:cs typeface="Arial" panose="020B0604020202020204" pitchFamily="34" charset="0"/>
                <a:sym typeface="Helvetica Light"/>
              </a:rPr>
              <a:t>laurentiuspilca</a:t>
            </a:r>
            <a:endParaRPr lang="en-US" sz="600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2056" name="Picture 8" descr="Twitter | Safer Internet Centre">
            <a:extLst>
              <a:ext uri="{FF2B5EF4-FFF2-40B4-BE49-F238E27FC236}">
                <a16:creationId xmlns:a16="http://schemas.microsoft.com/office/drawing/2014/main" id="{1282066A-7BA2-44F6-953D-63A0453E6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61" y="6583654"/>
            <a:ext cx="3810000" cy="2190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45CF55-5583-4336-83A4-32DCB8005F2F}"/>
              </a:ext>
            </a:extLst>
          </p:cNvPr>
          <p:cNvSpPr txBox="1"/>
          <p:nvPr/>
        </p:nvSpPr>
        <p:spPr>
          <a:xfrm>
            <a:off x="9778842" y="8328462"/>
            <a:ext cx="4485201"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a:t>
            </a:r>
          </a:p>
        </p:txBody>
      </p:sp>
      <p:pic>
        <p:nvPicPr>
          <p:cNvPr id="2058" name="Picture 10" descr="13 pași către un profil LinkedIn reușit - Portal HR">
            <a:extLst>
              <a:ext uri="{FF2B5EF4-FFF2-40B4-BE49-F238E27FC236}">
                <a16:creationId xmlns:a16="http://schemas.microsoft.com/office/drawing/2014/main" id="{AA80A2AF-52BF-4C72-AE4B-BB98EC1717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28131" y="10356911"/>
            <a:ext cx="1327588" cy="13275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EDC9B9-4D96-41A5-82AE-F463885F5417}"/>
              </a:ext>
            </a:extLst>
          </p:cNvPr>
          <p:cNvSpPr txBox="1"/>
          <p:nvPr/>
        </p:nvSpPr>
        <p:spPr>
          <a:xfrm>
            <a:off x="9778843" y="11877204"/>
            <a:ext cx="6126676"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Laurentiu Spilca</a:t>
            </a:r>
          </a:p>
        </p:txBody>
      </p:sp>
      <p:sp>
        <p:nvSpPr>
          <p:cNvPr id="11" name="TextBox 10">
            <a:extLst>
              <a:ext uri="{FF2B5EF4-FFF2-40B4-BE49-F238E27FC236}">
                <a16:creationId xmlns:a16="http://schemas.microsoft.com/office/drawing/2014/main" id="{828A6D63-E9CB-42B4-9767-F8ACE525A89A}"/>
              </a:ext>
            </a:extLst>
          </p:cNvPr>
          <p:cNvSpPr txBox="1"/>
          <p:nvPr/>
        </p:nvSpPr>
        <p:spPr>
          <a:xfrm>
            <a:off x="9778842" y="2020812"/>
            <a:ext cx="7622278"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laurspilca.com/blog</a:t>
            </a:r>
          </a:p>
        </p:txBody>
      </p:sp>
      <p:pic>
        <p:nvPicPr>
          <p:cNvPr id="4" name="Picture 3" descr="Logo&#10;&#10;Description automatically generated">
            <a:extLst>
              <a:ext uri="{FF2B5EF4-FFF2-40B4-BE49-F238E27FC236}">
                <a16:creationId xmlns:a16="http://schemas.microsoft.com/office/drawing/2014/main" id="{6312F1C8-31CF-436D-B3A2-BA8DB95363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59895" y="431737"/>
            <a:ext cx="1695824" cy="1695824"/>
          </a:xfrm>
          <a:prstGeom prst="rect">
            <a:avLst/>
          </a:prstGeom>
        </p:spPr>
      </p:pic>
      <p:pic>
        <p:nvPicPr>
          <p:cNvPr id="1026" name="Picture 2" descr="Spring Start Here | Book by Laurentiu Spilca | Official Publisher Page |  Simon &amp;amp; Schuster">
            <a:extLst>
              <a:ext uri="{FF2B5EF4-FFF2-40B4-BE49-F238E27FC236}">
                <a16:creationId xmlns:a16="http://schemas.microsoft.com/office/drawing/2014/main" id="{533E8AB4-E6A8-4719-B35E-EF1C7E91A2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565" y="6869404"/>
            <a:ext cx="4464279" cy="5597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395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5" name="Picture 4">
            <a:extLst>
              <a:ext uri="{FF2B5EF4-FFF2-40B4-BE49-F238E27FC236}">
                <a16:creationId xmlns:a16="http://schemas.microsoft.com/office/drawing/2014/main" id="{D908BB78-C4AF-428D-8DC4-0F3715490289}"/>
              </a:ext>
            </a:extLst>
          </p:cNvPr>
          <p:cNvPicPr>
            <a:picLocks noChangeAspect="1"/>
          </p:cNvPicPr>
          <p:nvPr/>
        </p:nvPicPr>
        <p:blipFill>
          <a:blip r:embed="rId3"/>
          <a:stretch>
            <a:fillRect/>
          </a:stretch>
        </p:blipFill>
        <p:spPr>
          <a:xfrm>
            <a:off x="7673788" y="1100790"/>
            <a:ext cx="9592236" cy="12222649"/>
          </a:xfrm>
          <a:prstGeom prst="rect">
            <a:avLst/>
          </a:prstGeom>
        </p:spPr>
      </p:pic>
    </p:spTree>
    <p:extLst>
      <p:ext uri="{BB962C8B-B14F-4D97-AF65-F5344CB8AC3E}">
        <p14:creationId xmlns:p14="http://schemas.microsoft.com/office/powerpoint/2010/main" val="2196265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6" name="Picture 5">
            <a:extLst>
              <a:ext uri="{FF2B5EF4-FFF2-40B4-BE49-F238E27FC236}">
                <a16:creationId xmlns:a16="http://schemas.microsoft.com/office/drawing/2014/main" id="{24B19628-6450-0A18-2352-066D7D103D1A}"/>
              </a:ext>
            </a:extLst>
          </p:cNvPr>
          <p:cNvPicPr>
            <a:picLocks noChangeAspect="1"/>
          </p:cNvPicPr>
          <p:nvPr/>
        </p:nvPicPr>
        <p:blipFill>
          <a:blip r:embed="rId4"/>
          <a:stretch>
            <a:fillRect/>
          </a:stretch>
        </p:blipFill>
        <p:spPr>
          <a:xfrm>
            <a:off x="5886449" y="740796"/>
            <a:ext cx="12192002" cy="12234408"/>
          </a:xfrm>
          <a:prstGeom prst="rect">
            <a:avLst/>
          </a:prstGeom>
        </p:spPr>
      </p:pic>
    </p:spTree>
    <p:extLst>
      <p:ext uri="{BB962C8B-B14F-4D97-AF65-F5344CB8AC3E}">
        <p14:creationId xmlns:p14="http://schemas.microsoft.com/office/powerpoint/2010/main" val="40494786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9712941" y="5414942"/>
            <a:ext cx="5537412"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Spring Security.</a:t>
            </a:r>
            <a:endParaRPr sz="8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6969364" y="5368346"/>
            <a:ext cx="11784801" cy="207236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The new authorization server project.</a:t>
            </a:r>
            <a:endParaRPr sz="8000" dirty="0">
              <a:solidFill>
                <a:schemeClr val="bg1"/>
              </a:solidFill>
            </a:endParaRPr>
          </a:p>
        </p:txBody>
      </p:sp>
      <p:pic>
        <p:nvPicPr>
          <p:cNvPr id="6" name="Picture 2">
            <a:extLst>
              <a:ext uri="{FF2B5EF4-FFF2-40B4-BE49-F238E27FC236}">
                <a16:creationId xmlns:a16="http://schemas.microsoft.com/office/drawing/2014/main" id="{465F3C11-DD20-3ED6-390E-109FE0468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7987553"/>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80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2"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i="0" u="none" strike="noStrike" cap="none" spc="0" normalizeH="0" baseline="0" dirty="0">
              <a:ln>
                <a:noFill/>
              </a:ln>
              <a:solidFill>
                <a:srgbClr val="FFFFFF"/>
              </a:solidFill>
              <a:effectLst/>
              <a:uFillTx/>
              <a:latin typeface="+mn-lt"/>
              <a:ea typeface="+mn-ea"/>
              <a:cs typeface="+mn-cs"/>
              <a:sym typeface="Helvetica"/>
            </a:endParaRPr>
          </a:p>
        </p:txBody>
      </p:sp>
      <p:sp>
        <p:nvSpPr>
          <p:cNvPr id="6" name="Additional chapter intro…">
            <a:extLst>
              <a:ext uri="{FF2B5EF4-FFF2-40B4-BE49-F238E27FC236}">
                <a16:creationId xmlns:a16="http://schemas.microsoft.com/office/drawing/2014/main" id="{716ABBE6-0924-CD1B-747D-A14354BAD2B6}"/>
              </a:ext>
            </a:extLst>
          </p:cNvPr>
          <p:cNvSpPr txBox="1"/>
          <p:nvPr/>
        </p:nvSpPr>
        <p:spPr>
          <a:xfrm>
            <a:off x="6969364" y="7270488"/>
            <a:ext cx="11784801"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endParaRPr sz="8000" dirty="0">
              <a:solidFill>
                <a:schemeClr val="bg1"/>
              </a:solidFill>
            </a:endParaRPr>
          </a:p>
        </p:txBody>
      </p:sp>
      <p:sp>
        <p:nvSpPr>
          <p:cNvPr id="7" name="Additional chapter intro…">
            <a:extLst>
              <a:ext uri="{FF2B5EF4-FFF2-40B4-BE49-F238E27FC236}">
                <a16:creationId xmlns:a16="http://schemas.microsoft.com/office/drawing/2014/main" id="{3A2848D6-6021-FE7F-FAB0-E48FFCAB898F}"/>
              </a:ext>
            </a:extLst>
          </p:cNvPr>
          <p:cNvSpPr txBox="1"/>
          <p:nvPr/>
        </p:nvSpPr>
        <p:spPr>
          <a:xfrm>
            <a:off x="1657350" y="10146096"/>
            <a:ext cx="21374100"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6000" dirty="0">
                <a:solidFill>
                  <a:schemeClr val="bg1"/>
                </a:solidFill>
              </a:rPr>
              <a:t>https://github.com/spring-projects/spring-authorization-server/blob/main/SUPPORT_POLICY.adoc</a:t>
            </a:r>
            <a:endParaRPr sz="6000" dirty="0">
              <a:solidFill>
                <a:schemeClr val="bg1"/>
              </a:solidFill>
            </a:endParaRPr>
          </a:p>
        </p:txBody>
      </p:sp>
      <p:pic>
        <p:nvPicPr>
          <p:cNvPr id="1034" name="Picture 10" descr="Az Module Scripts in GitHub Actions | Aidan Finn, IT Pro">
            <a:extLst>
              <a:ext uri="{FF2B5EF4-FFF2-40B4-BE49-F238E27FC236}">
                <a16:creationId xmlns:a16="http://schemas.microsoft.com/office/drawing/2014/main" id="{217A2E8F-95D2-B165-4E09-F12D838E36B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150" y="549144"/>
            <a:ext cx="45720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3" name="Additional chapter intro…">
            <a:extLst>
              <a:ext uri="{FF2B5EF4-FFF2-40B4-BE49-F238E27FC236}">
                <a16:creationId xmlns:a16="http://schemas.microsoft.com/office/drawing/2014/main" id="{20CA9C9E-5E05-5743-E739-2E8B850A4C58}"/>
              </a:ext>
            </a:extLst>
          </p:cNvPr>
          <p:cNvSpPr txBox="1"/>
          <p:nvPr/>
        </p:nvSpPr>
        <p:spPr>
          <a:xfrm>
            <a:off x="1657349" y="4023962"/>
            <a:ext cx="21374100"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6000" dirty="0">
                <a:solidFill>
                  <a:schemeClr val="bg1"/>
                </a:solidFill>
              </a:rPr>
              <a:t>https://github.com/spring-projects/spring-authorization-server</a:t>
            </a:r>
            <a:endParaRPr sz="6000" dirty="0">
              <a:solidFill>
                <a:schemeClr val="bg1"/>
              </a:solidFill>
            </a:endParaRPr>
          </a:p>
        </p:txBody>
      </p:sp>
      <p:sp>
        <p:nvSpPr>
          <p:cNvPr id="15" name="Additional chapter intro…">
            <a:extLst>
              <a:ext uri="{FF2B5EF4-FFF2-40B4-BE49-F238E27FC236}">
                <a16:creationId xmlns:a16="http://schemas.microsoft.com/office/drawing/2014/main" id="{4A860F11-DCE4-B303-4E72-8962EEAB5C5A}"/>
              </a:ext>
            </a:extLst>
          </p:cNvPr>
          <p:cNvSpPr txBox="1"/>
          <p:nvPr/>
        </p:nvSpPr>
        <p:spPr>
          <a:xfrm>
            <a:off x="1657348" y="7945478"/>
            <a:ext cx="7524751"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Support policy</a:t>
            </a:r>
            <a:endParaRPr sz="8000" dirty="0">
              <a:solidFill>
                <a:schemeClr val="bg1"/>
              </a:solidFill>
            </a:endParaRPr>
          </a:p>
        </p:txBody>
      </p:sp>
    </p:spTree>
    <p:extLst>
      <p:ext uri="{BB962C8B-B14F-4D97-AF65-F5344CB8AC3E}">
        <p14:creationId xmlns:p14="http://schemas.microsoft.com/office/powerpoint/2010/main" val="1461864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3" name="Picture 2">
            <a:extLst>
              <a:ext uri="{FF2B5EF4-FFF2-40B4-BE49-F238E27FC236}">
                <a16:creationId xmlns:a16="http://schemas.microsoft.com/office/drawing/2014/main" id="{95E0FB31-00F3-5BC3-EA61-AF5FD8FFFF24}"/>
              </a:ext>
            </a:extLst>
          </p:cNvPr>
          <p:cNvPicPr>
            <a:picLocks noChangeAspect="1"/>
          </p:cNvPicPr>
          <p:nvPr/>
        </p:nvPicPr>
        <p:blipFill>
          <a:blip r:embed="rId4"/>
          <a:stretch>
            <a:fillRect/>
          </a:stretch>
        </p:blipFill>
        <p:spPr>
          <a:xfrm>
            <a:off x="1956838" y="532373"/>
            <a:ext cx="20350711" cy="12577330"/>
          </a:xfrm>
          <a:prstGeom prst="rect">
            <a:avLst/>
          </a:prstGeom>
        </p:spPr>
      </p:pic>
      <p:sp>
        <p:nvSpPr>
          <p:cNvPr id="4" name="Rectangle: Rounded Corners 3">
            <a:extLst>
              <a:ext uri="{FF2B5EF4-FFF2-40B4-BE49-F238E27FC236}">
                <a16:creationId xmlns:a16="http://schemas.microsoft.com/office/drawing/2014/main" id="{A0C449EC-B3D6-5CB7-4BE2-8BCDDA5520EA}"/>
              </a:ext>
            </a:extLst>
          </p:cNvPr>
          <p:cNvSpPr/>
          <p:nvPr/>
        </p:nvSpPr>
        <p:spPr>
          <a:xfrm>
            <a:off x="2743199" y="8210550"/>
            <a:ext cx="6305550" cy="895350"/>
          </a:xfrm>
          <a:prstGeom prst="roundRect">
            <a:avLst/>
          </a:prstGeom>
          <a:noFill/>
          <a:ln w="7620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o-RO" sz="3200" b="1" i="0" u="none" strike="noStrike" cap="none" spc="0" normalizeH="0" baseline="0">
              <a:ln>
                <a:noFill/>
              </a:ln>
              <a:solidFill>
                <a:srgbClr val="FFFFFF"/>
              </a:solidFill>
              <a:effectLst/>
              <a:uFillTx/>
              <a:latin typeface="+mn-lt"/>
              <a:ea typeface="+mn-ea"/>
              <a:cs typeface="+mn-cs"/>
              <a:sym typeface="Helvetica"/>
            </a:endParaRPr>
          </a:p>
        </p:txBody>
      </p:sp>
      <p:sp>
        <p:nvSpPr>
          <p:cNvPr id="10" name="Rectangle: Rounded Corners 9">
            <a:extLst>
              <a:ext uri="{FF2B5EF4-FFF2-40B4-BE49-F238E27FC236}">
                <a16:creationId xmlns:a16="http://schemas.microsoft.com/office/drawing/2014/main" id="{38826E44-FB3F-AF2C-C7F3-392459CA5E4F}"/>
              </a:ext>
            </a:extLst>
          </p:cNvPr>
          <p:cNvSpPr/>
          <p:nvPr/>
        </p:nvSpPr>
        <p:spPr>
          <a:xfrm>
            <a:off x="2743198" y="9144000"/>
            <a:ext cx="17335501" cy="895350"/>
          </a:xfrm>
          <a:prstGeom prst="roundRect">
            <a:avLst/>
          </a:prstGeom>
          <a:noFill/>
          <a:ln w="76200"/>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ro-RO" sz="3200" b="1" i="0" u="none" strike="noStrike" cap="none" spc="0" normalizeH="0" baseline="0">
              <a:ln>
                <a:noFill/>
              </a:ln>
              <a:solidFill>
                <a:srgbClr val="FFFFFF"/>
              </a:solidFill>
              <a:effectLst/>
              <a:uFillTx/>
              <a:latin typeface="+mn-lt"/>
              <a:ea typeface="+mn-ea"/>
              <a:cs typeface="+mn-cs"/>
              <a:sym typeface="Helvetica"/>
            </a:endParaRPr>
          </a:p>
        </p:txBody>
      </p:sp>
    </p:spTree>
    <p:extLst>
      <p:ext uri="{BB962C8B-B14F-4D97-AF65-F5344CB8AC3E}">
        <p14:creationId xmlns:p14="http://schemas.microsoft.com/office/powerpoint/2010/main" val="690889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1" y="0"/>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11" name="Rectangle 10">
            <a:extLst>
              <a:ext uri="{FF2B5EF4-FFF2-40B4-BE49-F238E27FC236}">
                <a16:creationId xmlns:a16="http://schemas.microsoft.com/office/drawing/2014/main" id="{86329C10-CC0D-4C69-90FD-1D6ADB05CCD7}"/>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72" name="Additional chapter intro…"/>
          <p:cNvSpPr txBox="1"/>
          <p:nvPr/>
        </p:nvSpPr>
        <p:spPr>
          <a:xfrm>
            <a:off x="7578964" y="5860788"/>
            <a:ext cx="8861185" cy="10874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8000" dirty="0">
                <a:solidFill>
                  <a:schemeClr val="bg1"/>
                </a:solidFill>
              </a:rPr>
              <a:t>Before trying it…</a:t>
            </a:r>
            <a:endParaRPr sz="8000" dirty="0">
              <a:solidFill>
                <a:schemeClr val="bg1"/>
              </a:solidFill>
            </a:endParaRPr>
          </a:p>
        </p:txBody>
      </p:sp>
    </p:spTree>
    <p:extLst>
      <p:ext uri="{BB962C8B-B14F-4D97-AF65-F5344CB8AC3E}">
        <p14:creationId xmlns:p14="http://schemas.microsoft.com/office/powerpoint/2010/main" val="3109501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CB6EE3BC1557614384DB5A994CB91308" ma:contentTypeVersion="1798" ma:contentTypeDescription="Create a new document." ma:contentTypeScope="" ma:versionID="3099ef264f92a19f406e6c41c7580fc0">
  <xsd:schema xmlns:xsd="http://www.w3.org/2001/XMLSchema" xmlns:xs="http://www.w3.org/2001/XMLSchema" xmlns:p="http://schemas.microsoft.com/office/2006/metadata/properties" xmlns:ns2="9a90466d-298e-42c6-9514-fada4205df45" xmlns:ns3="5eb091e4-7f1b-4143-924e-21e621918c5f" xmlns:ns4="d9cef5d3-e315-40e5-b660-054a9d98a41b" targetNamespace="http://schemas.microsoft.com/office/2006/metadata/properties" ma:root="true" ma:fieldsID="1a9b30509d3b1b93454a8e37b45a92ec" ns2:_="" ns3:_="" ns4:_="">
    <xsd:import namespace="9a90466d-298e-42c6-9514-fada4205df45"/>
    <xsd:import namespace="5eb091e4-7f1b-4143-924e-21e621918c5f"/>
    <xsd:import namespace="d9cef5d3-e315-40e5-b660-054a9d98a41b"/>
    <xsd:element name="properties">
      <xsd:complexType>
        <xsd:sequence>
          <xsd:element name="documentManagement">
            <xsd:complexType>
              <xsd:all>
                <xsd:element ref="ns2:_dlc_DocId" minOccurs="0"/>
                <xsd:element ref="ns2:_dlc_DocIdUrl" minOccurs="0"/>
                <xsd:element ref="ns2:_dlc_DocIdPersistId" minOccurs="0"/>
                <xsd:element ref="ns3:DU" minOccurs="0"/>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eb091e4-7f1b-4143-924e-21e621918c5f" elementFormDefault="qualified">
    <xsd:import namespace="http://schemas.microsoft.com/office/2006/documentManagement/types"/>
    <xsd:import namespace="http://schemas.microsoft.com/office/infopath/2007/PartnerControls"/>
    <xsd:element name="DU" ma:index="11" nillable="true" ma:displayName="DU" ma:internalName="DU" ma:readOnly="false">
      <xsd:simpleType>
        <xsd:restriction base="dms:Text">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cef5d3-e315-40e5-b660-054a9d98a4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27SRNQJM56W6-732870173-10432</_dlc_DocId>
    <_dlc_DocIdUrl xmlns="9a90466d-298e-42c6-9514-fada4205df45">
      <Url>https://endava.sharepoint.com/Group/InternalCommunication/_layouts/15/DocIdRedir.aspx?ID=27SRNQJM56W6-732870173-10432</Url>
      <Description>27SRNQJM56W6-732870173-10432</Description>
    </_dlc_DocIdUrl>
    <DU xmlns="5eb091e4-7f1b-4143-924e-21e621918c5f" xsi:nil="true"/>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565558-66F4-4935-9B9D-EF8AF0AF5D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0466d-298e-42c6-9514-fada4205df45"/>
    <ds:schemaRef ds:uri="5eb091e4-7f1b-4143-924e-21e621918c5f"/>
    <ds:schemaRef ds:uri="d9cef5d3-e315-40e5-b660-054a9d98a4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3.xml><?xml version="1.0" encoding="utf-8"?>
<ds:datastoreItem xmlns:ds="http://schemas.openxmlformats.org/officeDocument/2006/customXml" ds:itemID="{CA252F39-48A3-44C1-A017-18E80F9E3DED}">
  <ds:schemaRefs>
    <ds:schemaRef ds:uri="72899ffe-c9be-4b57-81d3-c0709dcc2e4b"/>
    <ds:schemaRef ds:uri="http://purl.org/dc/elements/1.1/"/>
    <ds:schemaRef ds:uri="http://purl.org/dc/terms/"/>
    <ds:schemaRef ds:uri="http://purl.org/dc/dcmitype/"/>
    <ds:schemaRef ds:uri="http://schemas.microsoft.com/office/2006/documentManagement/types"/>
    <ds:schemaRef ds:uri="b00bdadb-5151-4b9a-bcb6-794e3648a446"/>
    <ds:schemaRef ds:uri="http://schemas.microsoft.com/sharepoint/v3"/>
    <ds:schemaRef ds:uri="http://schemas.microsoft.com/office/infopath/2007/PartnerControls"/>
    <ds:schemaRef ds:uri="http://www.w3.org/XML/1998/namespace"/>
    <ds:schemaRef ds:uri="9a90466d-298e-42c6-9514-fada4205df45"/>
    <ds:schemaRef ds:uri="http://schemas.openxmlformats.org/package/2006/metadata/core-properties"/>
    <ds:schemaRef ds:uri="http://schemas.microsoft.com/office/2006/metadata/properties"/>
    <ds:schemaRef ds:uri="5eb091e4-7f1b-4143-924e-21e621918c5f"/>
  </ds:schemaRefs>
</ds:datastoreItem>
</file>

<file path=customXml/itemProps4.xml><?xml version="1.0" encoding="utf-8"?>
<ds:datastoreItem xmlns:ds="http://schemas.openxmlformats.org/officeDocument/2006/customXml" ds:itemID="{05BDF74B-9CF7-4AA9-9E46-A5E60BA2678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14041</TotalTime>
  <Words>1920</Words>
  <Application>Microsoft Office PowerPoint</Application>
  <PresentationFormat>Custom</PresentationFormat>
  <Paragraphs>97</Paragraphs>
  <Slides>16</Slides>
  <Notes>15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Laurentiu Spilca</cp:lastModifiedBy>
  <cp:revision>298</cp:revision>
  <dcterms:modified xsi:type="dcterms:W3CDTF">2022-07-18T11:13:36Z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0x010100CB6EE3BC1557614384DB5A994CB91308</vt:lpwstr>
  </property>
  <property fmtid="{D5CDD505-2E9C-101B-9397-08002B2CF9AE}" pid="3" name="_dlc_DocIdItemGuid">
    <vt:lpwstr>2f27398c-74a4-4b68-9017-8149af1bc261</vt:lpwstr>
  </property>
  <property fmtid="{D5CDD505-2E9C-101B-9397-08002B2CF9AE}" pid="4" name="_dlc_policyId">
    <vt:lpwstr/>
  </property>
  <property fmtid="{D5CDD505-2E9C-101B-9397-08002B2CF9AE}" pid="5" name="ItemRetentionFormula">
    <vt:lpwstr/>
  </property>
</Properties>
</file>